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73" r:id="rId2"/>
  </p:sldMasterIdLst>
  <p:notesMasterIdLst>
    <p:notesMasterId r:id="rId24"/>
  </p:notesMasterIdLst>
  <p:sldIdLst>
    <p:sldId id="424" r:id="rId3"/>
    <p:sldId id="444" r:id="rId4"/>
    <p:sldId id="426" r:id="rId5"/>
    <p:sldId id="445" r:id="rId6"/>
    <p:sldId id="446" r:id="rId7"/>
    <p:sldId id="428" r:id="rId8"/>
    <p:sldId id="441" r:id="rId9"/>
    <p:sldId id="443" r:id="rId10"/>
    <p:sldId id="442" r:id="rId11"/>
    <p:sldId id="373" r:id="rId12"/>
    <p:sldId id="375" r:id="rId13"/>
    <p:sldId id="374" r:id="rId14"/>
    <p:sldId id="319" r:id="rId15"/>
    <p:sldId id="452" r:id="rId16"/>
    <p:sldId id="453" r:id="rId17"/>
    <p:sldId id="454" r:id="rId18"/>
    <p:sldId id="447" r:id="rId19"/>
    <p:sldId id="450" r:id="rId20"/>
    <p:sldId id="449" r:id="rId21"/>
    <p:sldId id="451" r:id="rId22"/>
    <p:sldId id="440" r:id="rId23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Montserrat" pitchFamily="2" charset="0"/>
      <p:regular r:id="rId30"/>
      <p:bold r:id="rId31"/>
      <p:italic r:id="rId32"/>
      <p:boldItalic r:id="rId33"/>
    </p:embeddedFont>
    <p:embeddedFont>
      <p:font typeface="Open Sans" panose="020B0806030504020204" pitchFamily="34" charset="0"/>
      <p:bold r:id="rId34"/>
    </p:embeddedFont>
    <p:embeddedFont>
      <p:font typeface="Quicksand" pitchFamily="2" charset="0"/>
      <p:regular r:id="rId35"/>
      <p:bold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8FF"/>
    <a:srgbClr val="FFFFFF"/>
    <a:srgbClr val="E5E9FF"/>
    <a:srgbClr val="E1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16" y="26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2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28"/>
          <p:cNvGrpSpPr/>
          <p:nvPr/>
        </p:nvGrpSpPr>
        <p:grpSpPr>
          <a:xfrm>
            <a:off x="1" y="2"/>
            <a:ext cx="12191998" cy="6847220"/>
            <a:chOff x="0" y="0"/>
            <a:chExt cx="9143998" cy="5135415"/>
          </a:xfrm>
        </p:grpSpPr>
        <p:sp>
          <p:nvSpPr>
            <p:cNvPr id="1731" name="Google Shape;1731;p28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738" name="Google Shape;1738;p28"/>
          <p:cNvSpPr txBox="1">
            <a:spLocks noGrp="1"/>
          </p:cNvSpPr>
          <p:nvPr>
            <p:ph type="title"/>
          </p:nvPr>
        </p:nvSpPr>
        <p:spPr>
          <a:xfrm>
            <a:off x="966628" y="236670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1"/>
          </p:nvPr>
        </p:nvSpPr>
        <p:spPr>
          <a:xfrm>
            <a:off x="966628" y="283683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28"/>
          <p:cNvSpPr txBox="1">
            <a:spLocks noGrp="1"/>
          </p:cNvSpPr>
          <p:nvPr>
            <p:ph type="title" idx="2"/>
          </p:nvPr>
        </p:nvSpPr>
        <p:spPr>
          <a:xfrm>
            <a:off x="4786951" y="236670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1" name="Google Shape;1741;p28"/>
          <p:cNvSpPr txBox="1">
            <a:spLocks noGrp="1"/>
          </p:cNvSpPr>
          <p:nvPr>
            <p:ph type="subTitle" idx="3"/>
          </p:nvPr>
        </p:nvSpPr>
        <p:spPr>
          <a:xfrm>
            <a:off x="4786951" y="283683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28"/>
          <p:cNvSpPr txBox="1">
            <a:spLocks noGrp="1"/>
          </p:cNvSpPr>
          <p:nvPr>
            <p:ph type="title" idx="4"/>
          </p:nvPr>
        </p:nvSpPr>
        <p:spPr>
          <a:xfrm>
            <a:off x="966628" y="468430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3" name="Google Shape;1743;p28"/>
          <p:cNvSpPr txBox="1">
            <a:spLocks noGrp="1"/>
          </p:cNvSpPr>
          <p:nvPr>
            <p:ph type="subTitle" idx="5"/>
          </p:nvPr>
        </p:nvSpPr>
        <p:spPr>
          <a:xfrm>
            <a:off x="966628" y="515443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4" name="Google Shape;1744;p28"/>
          <p:cNvSpPr txBox="1">
            <a:spLocks noGrp="1"/>
          </p:cNvSpPr>
          <p:nvPr>
            <p:ph type="title" idx="6"/>
          </p:nvPr>
        </p:nvSpPr>
        <p:spPr>
          <a:xfrm>
            <a:off x="4786951" y="4684303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5" name="Google Shape;1745;p28"/>
          <p:cNvSpPr txBox="1">
            <a:spLocks noGrp="1"/>
          </p:cNvSpPr>
          <p:nvPr>
            <p:ph type="subTitle" idx="7"/>
          </p:nvPr>
        </p:nvSpPr>
        <p:spPr>
          <a:xfrm>
            <a:off x="4786951" y="515443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28"/>
          <p:cNvSpPr txBox="1">
            <a:spLocks noGrp="1"/>
          </p:cNvSpPr>
          <p:nvPr>
            <p:ph type="title" idx="8"/>
          </p:nvPr>
        </p:nvSpPr>
        <p:spPr>
          <a:xfrm>
            <a:off x="8607275" y="237177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7" name="Google Shape;1747;p28"/>
          <p:cNvSpPr txBox="1">
            <a:spLocks noGrp="1"/>
          </p:cNvSpPr>
          <p:nvPr>
            <p:ph type="subTitle" idx="9"/>
          </p:nvPr>
        </p:nvSpPr>
        <p:spPr>
          <a:xfrm>
            <a:off x="8607275" y="284190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8"/>
          <p:cNvSpPr txBox="1">
            <a:spLocks noGrp="1"/>
          </p:cNvSpPr>
          <p:nvPr>
            <p:ph type="title" idx="13"/>
          </p:nvPr>
        </p:nvSpPr>
        <p:spPr>
          <a:xfrm>
            <a:off x="8607275" y="46877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9" name="Google Shape;1749;p28"/>
          <p:cNvSpPr txBox="1">
            <a:spLocks noGrp="1"/>
          </p:cNvSpPr>
          <p:nvPr>
            <p:ph type="subTitle" idx="14"/>
          </p:nvPr>
        </p:nvSpPr>
        <p:spPr>
          <a:xfrm>
            <a:off x="8607275" y="5157837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28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830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81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725E0BD-61A5-4FFA-865C-940D100A09A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18FFEBA-0F02-4AE7-9B68-4CBE6F986B7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938732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BD3096E-D895-4651-A641-CDD403904CE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877464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1BAEE0-A4ED-444D-A1A7-ACD7E81AD045}"/>
              </a:ext>
            </a:extLst>
          </p:cNvPr>
          <p:cNvGrpSpPr/>
          <p:nvPr userDrawn="1"/>
        </p:nvGrpSpPr>
        <p:grpSpPr>
          <a:xfrm>
            <a:off x="580088" y="2536288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062AFE-B9CB-431B-BC38-A289DB772C0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99FED08-9F34-4CEB-9CD9-D808346EC0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F4BD188-CC50-4158-98A4-AAC9609C12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A15DB1C-FF77-4E6F-9E3C-7F5B13BD5B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AD2396-1849-4318-A0B4-40A89BBF45F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764B3D-37D2-41EC-900D-8AF407CA42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A3753AC-05A2-4A25-8665-2221B1F761D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088FA50-6991-4AF6-8E7E-FD83F946723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CC9944-EDE5-48AE-980F-7BBBF97BD08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23EFC7A-B461-4CF2-9489-0E5ACD82B61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5E4FF21-96D3-4707-98F7-6753D8EAD39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36C619-4F62-438C-B42D-16EF24F9E30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0E489B28-E610-4693-A003-DD91CC048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7579" y="2692223"/>
            <a:ext cx="3879644" cy="23517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09EACF-7301-4216-9D42-E5392B36C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F1678-ABE6-4DF1-92C9-331A124F5CC7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97310DF-B6B0-4C3C-BA3E-489420A32181}"/>
              </a:ext>
            </a:extLst>
          </p:cNvPr>
          <p:cNvGrpSpPr/>
          <p:nvPr userDrawn="1"/>
        </p:nvGrpSpPr>
        <p:grpSpPr>
          <a:xfrm>
            <a:off x="4484680" y="2739753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B61CE415-73B8-4D2A-A1AB-DABC4F7BB2A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EDF8955B-0866-490C-9582-2B8E2224663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0A25EC8-F7AE-4ED5-9EB2-E3252715F40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10A58890-DAC1-4D69-85FC-B98A820AC9E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71D5B425-6479-4E5A-8B5B-DF3F830F719D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22F0D01-3528-4D20-92A5-9D0EBA7F8C2E}"/>
              </a:ext>
            </a:extLst>
          </p:cNvPr>
          <p:cNvGrpSpPr/>
          <p:nvPr userDrawn="1"/>
        </p:nvGrpSpPr>
        <p:grpSpPr>
          <a:xfrm>
            <a:off x="6976148" y="2739753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21AFB044-FD6E-4AF8-96AB-745B59DDD5A4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6409FE8E-D06A-4B35-BFD3-DD184A079BB7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5CA207E7-E95E-46F5-A8A1-AD533B809BE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D196795B-533F-443E-A9FD-AEB2894BFF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7FC5C28D-04C0-4401-B217-13CA4F8A91D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820ACAAC-DC01-4142-B3A4-08464EFC2E95}"/>
              </a:ext>
            </a:extLst>
          </p:cNvPr>
          <p:cNvGrpSpPr/>
          <p:nvPr userDrawn="1"/>
        </p:nvGrpSpPr>
        <p:grpSpPr>
          <a:xfrm>
            <a:off x="9467615" y="2739753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F4A599C3-B53A-47D9-B643-0693601665B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C8297C35-1867-4E31-A4CB-1E056B27E39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981654CC-984C-4EB6-8C63-81F1A125D1F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6F17D607-F1C4-4364-874B-335B32EAE6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44F5E29D-F731-4A5B-986D-4229461BC256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9A1695C9-85F6-4760-8539-3631CCA0026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83669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ACBD4965-6F82-47DB-8F4B-43A1E51F48A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74446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60E75232-41AF-4527-9D75-F5DCBC0B6766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65222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  <p:sldLayoutId id="2147483689" r:id="rId16"/>
    <p:sldLayoutId id="214748369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1BB46B61-039B-1834-FC9D-76ABDBEC8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4145" r="23676" b="27033"/>
          <a:stretch/>
        </p:blipFill>
        <p:spPr>
          <a:xfrm>
            <a:off x="0" y="0"/>
            <a:ext cx="14955520" cy="84124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44808-4A71-C631-AE69-5CC807E4D289}"/>
              </a:ext>
            </a:extLst>
          </p:cNvPr>
          <p:cNvSpPr txBox="1"/>
          <p:nvPr/>
        </p:nvSpPr>
        <p:spPr>
          <a:xfrm>
            <a:off x="-1237138" y="-3124140"/>
            <a:ext cx="454896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spc="3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4800" spc="300" dirty="0"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68BA4-00F2-5975-5A2D-1334A1381BEE}"/>
              </a:ext>
            </a:extLst>
          </p:cNvPr>
          <p:cNvSpPr txBox="1"/>
          <p:nvPr/>
        </p:nvSpPr>
        <p:spPr>
          <a:xfrm>
            <a:off x="-3354854" y="5664187"/>
            <a:ext cx="157977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spc="300" dirty="0">
                <a:cs typeface="Arial" pitchFamily="34" charset="0"/>
              </a:rPr>
              <a:t>Group - 1</a:t>
            </a:r>
            <a:endParaRPr lang="ko-KR" altLang="en-US" sz="1867" spc="300" dirty="0">
              <a:cs typeface="Arial" pitchFamily="34" charset="0"/>
            </a:endParaRPr>
          </a:p>
        </p:txBody>
      </p:sp>
      <p:pic>
        <p:nvPicPr>
          <p:cNvPr id="2" name="Picture 1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CDFCE33B-5AB8-0158-9C78-FC2E541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24145" r="81538" b="27033"/>
          <a:stretch/>
        </p:blipFill>
        <p:spPr>
          <a:xfrm>
            <a:off x="-848011" y="0"/>
            <a:ext cx="8480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EF383-4268-0A25-0989-13F2F6621C75}"/>
              </a:ext>
            </a:extLst>
          </p:cNvPr>
          <p:cNvSpPr txBox="1"/>
          <p:nvPr/>
        </p:nvSpPr>
        <p:spPr>
          <a:xfrm>
            <a:off x="-4902200" y="36703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CHERNOBYL</a:t>
            </a:r>
          </a:p>
          <a:p>
            <a:r>
              <a:rPr lang="en-US" spc="3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DISASTER</a:t>
            </a:r>
          </a:p>
        </p:txBody>
      </p:sp>
    </p:spTree>
    <p:extLst>
      <p:ext uri="{BB962C8B-B14F-4D97-AF65-F5344CB8AC3E}">
        <p14:creationId xmlns:p14="http://schemas.microsoft.com/office/powerpoint/2010/main" val="3305056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75100D9-72C0-332E-7941-9D8C82C7B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Google Shape;8807;p57">
            <a:extLst>
              <a:ext uri="{FF2B5EF4-FFF2-40B4-BE49-F238E27FC236}">
                <a16:creationId xmlns:a16="http://schemas.microsoft.com/office/drawing/2014/main" id="{2EA610A1-F32A-6EAC-81D0-FB12FE8F3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001" y="340597"/>
            <a:ext cx="44519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Ethical Dilemma</a:t>
            </a:r>
          </a:p>
        </p:txBody>
      </p:sp>
      <p:pic>
        <p:nvPicPr>
          <p:cNvPr id="16" name="Picture 2" descr="A look back at the Chernobyl disaster">
            <a:extLst>
              <a:ext uri="{FF2B5EF4-FFF2-40B4-BE49-F238E27FC236}">
                <a16:creationId xmlns:a16="http://schemas.microsoft.com/office/drawing/2014/main" id="{52677C3F-63DA-D70F-C9CF-3C9BB738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75" y="3780848"/>
            <a:ext cx="3720123" cy="2299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eeting life's deadlines">
            <a:extLst>
              <a:ext uri="{FF2B5EF4-FFF2-40B4-BE49-F238E27FC236}">
                <a16:creationId xmlns:a16="http://schemas.microsoft.com/office/drawing/2014/main" id="{4B6584FC-DE72-6E4E-CAF0-7401138F1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20" y="1253893"/>
            <a:ext cx="3878124" cy="21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2817F10E-3A3A-31A7-9A33-59CBEB57A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01" y="1815147"/>
            <a:ext cx="5308342" cy="4555093"/>
          </a:xfrm>
          <a:prstGeom prst="rect">
            <a:avLst/>
          </a:prstGeom>
          <a:solidFill>
            <a:srgbClr val="D1E8FF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1.Should workers follow unsafe orders or refuse and face punishment?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2. Should they stop the test due to inexperience or continue under pressure?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3. Should they delay the test for safety or proceed to meet expectations?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4. Should they speak out despite threats or stay silent to protect themselves?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B04E2-623F-D9A6-8EFF-14F6C026B40F}"/>
              </a:ext>
            </a:extLst>
          </p:cNvPr>
          <p:cNvSpPr txBox="1"/>
          <p:nvPr/>
        </p:nvSpPr>
        <p:spPr>
          <a:xfrm>
            <a:off x="1136001" y="1253893"/>
            <a:ext cx="5308342" cy="50276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Quicksand" pitchFamily="2" charset="0"/>
              </a:rPr>
              <a:t>Ethics vs. Pressure</a:t>
            </a:r>
          </a:p>
        </p:txBody>
      </p:sp>
      <p:pic>
        <p:nvPicPr>
          <p:cNvPr id="2" name="Picture 8" descr="2,428 Crossroads Right Wrong Royalty-Free Photos and Stock Images |  Shutterstock">
            <a:extLst>
              <a:ext uri="{FF2B5EF4-FFF2-40B4-BE49-F238E27FC236}">
                <a16:creationId xmlns:a16="http://schemas.microsoft.com/office/drawing/2014/main" id="{7F32DF28-72DD-C490-9E6F-982B5816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871" y="-334076"/>
            <a:ext cx="3857096" cy="217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The 'Liquidators' Who Risked It All to Clean Up Chernobyl | WIRED">
            <a:extLst>
              <a:ext uri="{FF2B5EF4-FFF2-40B4-BE49-F238E27FC236}">
                <a16:creationId xmlns:a16="http://schemas.microsoft.com/office/drawing/2014/main" id="{68D6EA9F-08C5-32C8-E7CF-0DAFB2CF1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b="17741"/>
          <a:stretch/>
        </p:blipFill>
        <p:spPr bwMode="auto">
          <a:xfrm>
            <a:off x="12669871" y="4418124"/>
            <a:ext cx="3857097" cy="2236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8808;p57">
            <a:extLst>
              <a:ext uri="{FF2B5EF4-FFF2-40B4-BE49-F238E27FC236}">
                <a16:creationId xmlns:a16="http://schemas.microsoft.com/office/drawing/2014/main" id="{B40395E4-B952-A5BC-DDDB-FCBD8886DCCC}"/>
              </a:ext>
            </a:extLst>
          </p:cNvPr>
          <p:cNvSpPr txBox="1">
            <a:spLocks/>
          </p:cNvSpPr>
          <p:nvPr/>
        </p:nvSpPr>
        <p:spPr>
          <a:xfrm>
            <a:off x="-5273919" y="1253893"/>
            <a:ext cx="4945279" cy="79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sz="2667" b="1" dirty="0">
                <a:solidFill>
                  <a:schemeClr val="tx1"/>
                </a:solidFill>
                <a:latin typeface="Quicksand" pitchFamily="2" charset="0"/>
              </a:rPr>
              <a:t>Safety vs. Expectations </a:t>
            </a:r>
            <a:endParaRPr lang="en-US" sz="2667" b="1" dirty="0">
              <a:solidFill>
                <a:schemeClr val="tx1"/>
              </a:solidFill>
              <a:latin typeface="Quicksand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EC850-2D1A-0A15-F63E-2D8484916E1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5273921" y="2195168"/>
            <a:ext cx="4945280" cy="3447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5.  Should they reveal the flaw to save lives or hide it to protect the government’s image?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6.Should they evacuate immediately and risk panic or delay to avoid attention?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7.  Should they warn workers of the risks or hide the truth to ensure cleanup was done? </a:t>
            </a:r>
          </a:p>
        </p:txBody>
      </p:sp>
    </p:spTree>
    <p:extLst>
      <p:ext uri="{BB962C8B-B14F-4D97-AF65-F5344CB8AC3E}">
        <p14:creationId xmlns:p14="http://schemas.microsoft.com/office/powerpoint/2010/main" val="13482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970BE4-1A67-9E1B-2C62-1E0AB08E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effectLst/>
        </p:spPr>
      </p:pic>
      <p:sp>
        <p:nvSpPr>
          <p:cNvPr id="17" name="Google Shape;8808;p57">
            <a:extLst>
              <a:ext uri="{FF2B5EF4-FFF2-40B4-BE49-F238E27FC236}">
                <a16:creationId xmlns:a16="http://schemas.microsoft.com/office/drawing/2014/main" id="{AFA8CDAC-2280-3FBE-AC27-1ABD6AB2E790}"/>
              </a:ext>
            </a:extLst>
          </p:cNvPr>
          <p:cNvSpPr txBox="1">
            <a:spLocks/>
          </p:cNvSpPr>
          <p:nvPr/>
        </p:nvSpPr>
        <p:spPr>
          <a:xfrm>
            <a:off x="1150720" y="1371600"/>
            <a:ext cx="4945279" cy="7039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sz="2667" b="1" dirty="0">
                <a:solidFill>
                  <a:schemeClr val="tx1"/>
                </a:solidFill>
                <a:latin typeface="Quicksand" pitchFamily="2" charset="0"/>
              </a:rPr>
              <a:t>Safety vs. Expectations </a:t>
            </a:r>
            <a:endParaRPr lang="en-US" sz="2667" b="1" dirty="0">
              <a:solidFill>
                <a:schemeClr val="tx1"/>
              </a:solidFill>
              <a:latin typeface="Quicksand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8807;p57">
            <a:extLst>
              <a:ext uri="{FF2B5EF4-FFF2-40B4-BE49-F238E27FC236}">
                <a16:creationId xmlns:a16="http://schemas.microsoft.com/office/drawing/2014/main" id="{62FA4DB4-E0DD-3A36-3CC5-1617C22C4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0718" y="250886"/>
            <a:ext cx="456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800" dirty="0">
                <a:solidFill>
                  <a:schemeClr val="bg1">
                    <a:lumMod val="95000"/>
                  </a:schemeClr>
                </a:solidFill>
              </a:rPr>
              <a:t>Ethical Dilemma…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AE8C5A-2B5C-0594-0EA9-3603C73BCA1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50718" y="2218285"/>
            <a:ext cx="4945280" cy="3447098"/>
          </a:xfrm>
          <a:prstGeom prst="rect">
            <a:avLst/>
          </a:prstGeom>
          <a:solidFill>
            <a:srgbClr val="D1E8FF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5.  Should they reveal the flaw to save lives or hide it to protect the government’s image?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6.Should they evacuate immediately and risk panic or delay to avoid attention?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7.  Should they warn workers of the risks or hide the truth to ensure cleanup was done? </a:t>
            </a:r>
          </a:p>
        </p:txBody>
      </p:sp>
      <p:pic>
        <p:nvPicPr>
          <p:cNvPr id="20" name="Picture 8" descr="2,428 Crossroads Right Wrong Royalty-Free Photos and Stock Images |  Shutterstock">
            <a:extLst>
              <a:ext uri="{FF2B5EF4-FFF2-40B4-BE49-F238E27FC236}">
                <a16:creationId xmlns:a16="http://schemas.microsoft.com/office/drawing/2014/main" id="{BDD72C4A-B11D-D4E9-9B5E-AC9BA4D90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00" y="1277010"/>
            <a:ext cx="3857096" cy="217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The 'Liquidators' Who Risked It All to Clean Up Chernobyl | WIRED">
            <a:extLst>
              <a:ext uri="{FF2B5EF4-FFF2-40B4-BE49-F238E27FC236}">
                <a16:creationId xmlns:a16="http://schemas.microsoft.com/office/drawing/2014/main" id="{D4AD32D1-3E6A-86F9-6989-BD5FBED37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b="17741"/>
          <a:stretch/>
        </p:blipFill>
        <p:spPr bwMode="auto">
          <a:xfrm>
            <a:off x="6684049" y="3692410"/>
            <a:ext cx="3857097" cy="2236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6" descr="From Engineer To Villain: The Controversial Story Of Anatoly Dyatlov |  Chernobyl X">
            <a:extLst>
              <a:ext uri="{FF2B5EF4-FFF2-40B4-BE49-F238E27FC236}">
                <a16:creationId xmlns:a16="http://schemas.microsoft.com/office/drawing/2014/main" id="{B217F3DC-B507-0564-EAB9-0120FEFC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297" y="1388568"/>
            <a:ext cx="4045191" cy="42768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8808;p57">
            <a:extLst>
              <a:ext uri="{FF2B5EF4-FFF2-40B4-BE49-F238E27FC236}">
                <a16:creationId xmlns:a16="http://schemas.microsoft.com/office/drawing/2014/main" id="{2A13C329-9957-751E-235F-E68D75873BDB}"/>
              </a:ext>
            </a:extLst>
          </p:cNvPr>
          <p:cNvSpPr txBox="1">
            <a:spLocks/>
          </p:cNvSpPr>
          <p:nvPr/>
        </p:nvSpPr>
        <p:spPr>
          <a:xfrm>
            <a:off x="-6180755" y="1774495"/>
            <a:ext cx="5660869" cy="887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sz="2500" b="1" dirty="0">
                <a:solidFill>
                  <a:schemeClr val="tx1"/>
                </a:solidFill>
                <a:latin typeface="Quicksand" pitchFamily="2" charset="0"/>
              </a:rPr>
              <a:t>Responsibility vs. Self-preservation </a:t>
            </a:r>
            <a:endParaRPr lang="en-US" sz="2500" b="1" dirty="0">
              <a:solidFill>
                <a:schemeClr val="tx1"/>
              </a:solidFill>
              <a:latin typeface="Quicksand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C53CCB-F8BB-AD51-B5FB-942DC457E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80755" y="2840934"/>
            <a:ext cx="5660868" cy="1969770"/>
          </a:xfrm>
          <a:prstGeom prst="rect">
            <a:avLst/>
          </a:prstGeom>
          <a:solidFill>
            <a:srgbClr val="D1E8FF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8. Should they take responsibility or find scapegoats to protect their image?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9. Should they risk their career to warn others or stay silent under pressure? </a:t>
            </a:r>
          </a:p>
        </p:txBody>
      </p:sp>
    </p:spTree>
    <p:extLst>
      <p:ext uri="{BB962C8B-B14F-4D97-AF65-F5344CB8AC3E}">
        <p14:creationId xmlns:p14="http://schemas.microsoft.com/office/powerpoint/2010/main" val="2790340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006B4F-1FEB-8999-444C-3BEDFC5D6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Google Shape;8808;p57">
            <a:extLst>
              <a:ext uri="{FF2B5EF4-FFF2-40B4-BE49-F238E27FC236}">
                <a16:creationId xmlns:a16="http://schemas.microsoft.com/office/drawing/2014/main" id="{418B79F1-330B-EC6C-E6B1-510D419A9F79}"/>
              </a:ext>
            </a:extLst>
          </p:cNvPr>
          <p:cNvSpPr txBox="1">
            <a:spLocks/>
          </p:cNvSpPr>
          <p:nvPr/>
        </p:nvSpPr>
        <p:spPr>
          <a:xfrm>
            <a:off x="638331" y="1391164"/>
            <a:ext cx="5660869" cy="887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sz="2500" b="1" dirty="0">
                <a:solidFill>
                  <a:schemeClr val="tx1"/>
                </a:solidFill>
                <a:latin typeface="Quicksand" pitchFamily="2" charset="0"/>
              </a:rPr>
              <a:t>Responsibility vs. Self-preservation </a:t>
            </a:r>
            <a:endParaRPr lang="en-US" sz="2500" b="1" dirty="0">
              <a:solidFill>
                <a:schemeClr val="tx1"/>
              </a:solidFill>
              <a:latin typeface="Quicksand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8807;p57">
            <a:extLst>
              <a:ext uri="{FF2B5EF4-FFF2-40B4-BE49-F238E27FC236}">
                <a16:creationId xmlns:a16="http://schemas.microsoft.com/office/drawing/2014/main" id="{7C5FEE4C-5992-31D9-2FAD-00557A710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6115" y="356171"/>
            <a:ext cx="48244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Ethical Dilemma</a:t>
            </a:r>
            <a:r>
              <a:rPr lang="en-US" sz="3800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77C73-AC96-1467-9377-66279D48267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007523" y="3203329"/>
            <a:ext cx="4597717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133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FE9A4E4-6159-3D9C-C545-FBD2F60D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1" y="2457603"/>
            <a:ext cx="5660868" cy="1969770"/>
          </a:xfrm>
          <a:prstGeom prst="rect">
            <a:avLst/>
          </a:prstGeom>
          <a:solidFill>
            <a:srgbClr val="D1E8FF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8. Should they take responsibility or find scapegoats to protect their image?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9. Should they risk their career to warn others or stay silent under pressure? </a:t>
            </a:r>
          </a:p>
        </p:txBody>
      </p:sp>
      <p:pic>
        <p:nvPicPr>
          <p:cNvPr id="20" name="Picture 6" descr="From Engineer To Villain: The Controversial Story Of Anatoly Dyatlov |  Chernobyl X">
            <a:extLst>
              <a:ext uri="{FF2B5EF4-FFF2-40B4-BE49-F238E27FC236}">
                <a16:creationId xmlns:a16="http://schemas.microsoft.com/office/drawing/2014/main" id="{A994E48D-429E-9EB3-2EF2-14A9950F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54" y="1391164"/>
            <a:ext cx="4045191" cy="42768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1FDF31-1E4B-A679-00D7-F4E4E25B3AC2}"/>
              </a:ext>
            </a:extLst>
          </p:cNvPr>
          <p:cNvSpPr/>
          <p:nvPr/>
        </p:nvSpPr>
        <p:spPr>
          <a:xfrm>
            <a:off x="0" y="7214171"/>
            <a:ext cx="4030944" cy="508836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B4B13-4F1A-0EF7-C36A-D970C46E4B2A}"/>
              </a:ext>
            </a:extLst>
          </p:cNvPr>
          <p:cNvSpPr txBox="1"/>
          <p:nvPr/>
        </p:nvSpPr>
        <p:spPr>
          <a:xfrm>
            <a:off x="101601" y="7377292"/>
            <a:ext cx="4010096" cy="401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Quicksand" pitchFamily="2" charset="0"/>
              </a:rPr>
              <a:t>1. Identify the Ethical Issues</a:t>
            </a:r>
            <a:br>
              <a:rPr lang="en-US" b="1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Deadlines prioritized over safety,     disabling critical systems.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Operators lacked training to   understand risks.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Management pressured unsafe  testing. 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Hidden design flaws left operators unprepared.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Quicksand" pitchFamily="2" charset="0"/>
              <a:cs typeface="Montserrat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6053E-5CC6-4D28-FB52-E08252D29C7F}"/>
              </a:ext>
            </a:extLst>
          </p:cNvPr>
          <p:cNvSpPr/>
          <p:nvPr/>
        </p:nvSpPr>
        <p:spPr>
          <a:xfrm>
            <a:off x="4158606" y="-5261828"/>
            <a:ext cx="4114918" cy="5088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dirty="0">
                <a:latin typeface="Quicksand" pitchFamily="2" charset="0"/>
              </a:rPr>
              <a:t> </a:t>
            </a: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r>
              <a:rPr lang="en-US" dirty="0">
                <a:latin typeface="Quicksand" pitchFamily="2" charset="0"/>
              </a:rPr>
              <a:t>.</a:t>
            </a:r>
          </a:p>
          <a:p>
            <a:pPr algn="ctr"/>
            <a:endParaRPr lang="id-ID" dirty="0">
              <a:latin typeface="Quicksan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7D51C-5A92-D9DE-4A34-B4A1587F0499}"/>
              </a:ext>
            </a:extLst>
          </p:cNvPr>
          <p:cNvSpPr txBox="1"/>
          <p:nvPr/>
        </p:nvSpPr>
        <p:spPr>
          <a:xfrm>
            <a:off x="4208449" y="-5104055"/>
            <a:ext cx="4181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Quicksan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2. Gather the Relevant Facts</a:t>
            </a:r>
          </a:p>
          <a:p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Test conducted under unsafe conditions to improve reactor safety.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Safety systems disabled during the test.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Reactor’s low-power instability and 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design flaws were known but hidden.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Soviet bureaucracy discouraged transparency and oversight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27DA9-1133-A234-0408-EB0EF081D0A8}"/>
              </a:ext>
            </a:extLst>
          </p:cNvPr>
          <p:cNvSpPr/>
          <p:nvPr/>
        </p:nvSpPr>
        <p:spPr>
          <a:xfrm>
            <a:off x="8693832" y="7213140"/>
            <a:ext cx="3396567" cy="511093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B4BCD-1384-915B-6C26-5E8182CA9BE5}"/>
              </a:ext>
            </a:extLst>
          </p:cNvPr>
          <p:cNvSpPr txBox="1"/>
          <p:nvPr/>
        </p:nvSpPr>
        <p:spPr>
          <a:xfrm>
            <a:off x="8997732" y="7377292"/>
            <a:ext cx="2882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3. </a:t>
            </a:r>
            <a:r>
              <a:rPr lang="en-US" b="1" dirty="0">
                <a:solidFill>
                  <a:schemeClr val="bg1"/>
                </a:solidFill>
                <a:latin typeface="Quicksand" pitchFamily="2" charset="0"/>
              </a:rPr>
              <a:t>Evaluate the Options</a:t>
            </a: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</a:t>
            </a: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Halt the Test</a:t>
            </a:r>
          </a:p>
          <a:p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Proceed with Caution</a:t>
            </a:r>
          </a:p>
          <a:p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•Proceed as Planned</a:t>
            </a:r>
          </a:p>
        </p:txBody>
      </p:sp>
    </p:spTree>
    <p:extLst>
      <p:ext uri="{BB962C8B-B14F-4D97-AF65-F5344CB8AC3E}">
        <p14:creationId xmlns:p14="http://schemas.microsoft.com/office/powerpoint/2010/main" val="210939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6D7ACB5-8B0E-3161-50C5-05C2975A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effectLst/>
        </p:spPr>
      </p:pic>
      <p:sp>
        <p:nvSpPr>
          <p:cNvPr id="2" name="Rectangle 1"/>
          <p:cNvSpPr/>
          <p:nvPr/>
        </p:nvSpPr>
        <p:spPr>
          <a:xfrm>
            <a:off x="131481" y="814032"/>
            <a:ext cx="4030944" cy="508836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Quicksand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082" y="977153"/>
            <a:ext cx="4010096" cy="401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Quicksand" pitchFamily="2" charset="0"/>
              </a:rPr>
              <a:t>1. Identify the Ethical Issues</a:t>
            </a:r>
            <a:br>
              <a:rPr lang="en-US" b="1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Deadlines prioritized over safety,     disabling critical systems.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Operators lacked training to   understand risks.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Management pressured unsafe  testing. 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Hidden design flaws left operators unprepared.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Quicksand" pitchFamily="2" charset="0"/>
              <a:cs typeface="Montserrat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F3947A-947C-B469-B086-85F1C59787CC}"/>
              </a:ext>
            </a:extLst>
          </p:cNvPr>
          <p:cNvSpPr/>
          <p:nvPr/>
        </p:nvSpPr>
        <p:spPr>
          <a:xfrm>
            <a:off x="4293021" y="791457"/>
            <a:ext cx="4114918" cy="5088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b="1" dirty="0">
                <a:latin typeface="Quicksand" pitchFamily="2" charset="0"/>
              </a:rPr>
              <a:t> </a:t>
            </a: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r>
              <a:rPr lang="en-US" dirty="0">
                <a:latin typeface="Quicksand" pitchFamily="2" charset="0"/>
              </a:rPr>
              <a:t>.</a:t>
            </a:r>
          </a:p>
          <a:p>
            <a:pPr algn="ctr"/>
            <a:endParaRPr lang="id-ID" dirty="0">
              <a:latin typeface="Quicksan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39887-7AB3-72E0-9B3A-57172009D055}"/>
              </a:ext>
            </a:extLst>
          </p:cNvPr>
          <p:cNvSpPr txBox="1"/>
          <p:nvPr/>
        </p:nvSpPr>
        <p:spPr>
          <a:xfrm>
            <a:off x="4342864" y="949230"/>
            <a:ext cx="4181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00" dirty="0">
                <a:solidFill>
                  <a:schemeClr val="bg1">
                    <a:lumMod val="95000"/>
                  </a:schemeClr>
                </a:solidFill>
                <a:effectLst/>
                <a:latin typeface="Quicksan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2. Gather the Relevant Facts</a:t>
            </a:r>
            <a:endParaRPr lang="en-US" sz="1800" kern="100" dirty="0">
              <a:solidFill>
                <a:schemeClr val="bg1">
                  <a:lumMod val="95000"/>
                </a:schemeClr>
              </a:solidFill>
              <a:effectLst/>
              <a:latin typeface="Quicksand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Test conducted under unsafe conditions to improve reactor safety.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Safety systems disabled during the test.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Reactor’s low-power instability and 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design flaws were known but hidden.</a:t>
            </a:r>
            <a:br>
              <a:rPr lang="en-US" dirty="0">
                <a:solidFill>
                  <a:schemeClr val="bg1"/>
                </a:solidFill>
                <a:latin typeface="Quicksand" pitchFamily="2" charset="0"/>
              </a:rPr>
            </a:br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Soviet bureaucracy discouraged transparency and oversight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809A4-1815-F13C-C935-06D0D6FA7E01}"/>
              </a:ext>
            </a:extLst>
          </p:cNvPr>
          <p:cNvSpPr txBox="1"/>
          <p:nvPr/>
        </p:nvSpPr>
        <p:spPr>
          <a:xfrm>
            <a:off x="3888324" y="175904"/>
            <a:ext cx="4908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Resolutions of Dilemmas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8B494-7CC8-0417-29FE-B25575CA8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1" y="1633267"/>
            <a:ext cx="182880" cy="18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0F8E3-E889-1700-2BA2-78144E65C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1" y="2454481"/>
            <a:ext cx="182880" cy="18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6EE3C-E83F-E681-A433-7DF832722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1" y="3246120"/>
            <a:ext cx="182880" cy="182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76251-4FE5-1A32-62DB-2FC7CB0D2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" y="4084806"/>
            <a:ext cx="182880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28A1B9-5E37-4324-B1D8-62CDFD010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15" y="1623453"/>
            <a:ext cx="182880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C1BDC-B974-DE0F-67B0-5D43DA6E0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80" y="2389116"/>
            <a:ext cx="182880" cy="182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E85A35-5AA2-345A-F121-2A33051E9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38" y="4052181"/>
            <a:ext cx="182880" cy="1828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132ADF6-3152-FB3F-7DDA-8292F7163F07}"/>
              </a:ext>
            </a:extLst>
          </p:cNvPr>
          <p:cNvSpPr/>
          <p:nvPr/>
        </p:nvSpPr>
        <p:spPr>
          <a:xfrm>
            <a:off x="8507625" y="791457"/>
            <a:ext cx="3396567" cy="511093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ED576-4BBA-7A3D-1F7C-F5B727675A39}"/>
              </a:ext>
            </a:extLst>
          </p:cNvPr>
          <p:cNvSpPr txBox="1"/>
          <p:nvPr/>
        </p:nvSpPr>
        <p:spPr>
          <a:xfrm>
            <a:off x="8811525" y="955609"/>
            <a:ext cx="2882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3. </a:t>
            </a:r>
            <a:r>
              <a:rPr lang="en-US" b="1" dirty="0">
                <a:solidFill>
                  <a:schemeClr val="bg1"/>
                </a:solidFill>
                <a:latin typeface="Quicksand" pitchFamily="2" charset="0"/>
              </a:rPr>
              <a:t>Evaluate the Options</a:t>
            </a: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</a:t>
            </a: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Halt the Test</a:t>
            </a:r>
          </a:p>
          <a:p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Proceed with Caution</a:t>
            </a:r>
          </a:p>
          <a:p>
            <a:endParaRPr lang="en-US" dirty="0">
              <a:solidFill>
                <a:schemeClr val="bg1"/>
              </a:solidFill>
              <a:latin typeface="Quicksan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Quicksand" pitchFamily="2" charset="0"/>
              </a:rPr>
              <a:t>   •Proceed as Planned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C2370D-843F-E692-4866-64A4F5B0B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38" y="3220648"/>
            <a:ext cx="182880" cy="182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6031F4-58B4-202F-DA52-5A46DED62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18" y="1623453"/>
            <a:ext cx="182880" cy="1828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526CF7-ED40-688E-7AC3-4741FF9DC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18" y="2141756"/>
            <a:ext cx="182880" cy="182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BD2E49-6AED-5755-D772-797FBF3CE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15" y="2704449"/>
            <a:ext cx="182880" cy="182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102DA2-48F6-6908-FC8B-5665D9C56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3240" y="2795889"/>
            <a:ext cx="2404385" cy="182022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09199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86DAF-131C-85E6-B3B9-390BAB2D5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10B5A-BA74-6FD7-84A6-330806E8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55073-320D-3329-72BD-55ACE670FEE6}"/>
              </a:ext>
            </a:extLst>
          </p:cNvPr>
          <p:cNvSpPr/>
          <p:nvPr/>
        </p:nvSpPr>
        <p:spPr>
          <a:xfrm>
            <a:off x="169030" y="1284329"/>
            <a:ext cx="5372101" cy="4678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b="1" dirty="0">
                <a:latin typeface="Quicksand" pitchFamily="2" charset="0"/>
              </a:rPr>
              <a:t> </a:t>
            </a: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br>
              <a:rPr lang="en-US" b="1" dirty="0">
                <a:latin typeface="Quicksand" pitchFamily="2" charset="0"/>
              </a:rPr>
            </a:br>
            <a:r>
              <a:rPr lang="en-US" dirty="0">
                <a:latin typeface="Quicksand" pitchFamily="2" charset="0"/>
              </a:rPr>
              <a:t>.</a:t>
            </a:r>
          </a:p>
          <a:p>
            <a:pPr algn="ctr"/>
            <a:endParaRPr lang="id-ID" dirty="0">
              <a:latin typeface="Quicksand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01AD22-840B-BF4C-0D4C-418BECE63D6E}"/>
              </a:ext>
            </a:extLst>
          </p:cNvPr>
          <p:cNvSpPr/>
          <p:nvPr/>
        </p:nvSpPr>
        <p:spPr>
          <a:xfrm>
            <a:off x="286754" y="1352998"/>
            <a:ext cx="5102751" cy="4496573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323F2E32-9BCC-6FB2-7075-CD937EC61164}"/>
              </a:ext>
            </a:extLst>
          </p:cNvPr>
          <p:cNvSpPr txBox="1">
            <a:spLocks/>
          </p:cNvSpPr>
          <p:nvPr/>
        </p:nvSpPr>
        <p:spPr>
          <a:xfrm>
            <a:off x="408669" y="29675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" dirty="0">
              <a:latin typeface="Apto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1C214-0414-21C5-1DF1-20447A6A66A6}"/>
              </a:ext>
            </a:extLst>
          </p:cNvPr>
          <p:cNvCxnSpPr>
            <a:cxnSpLocks/>
          </p:cNvCxnSpPr>
          <p:nvPr/>
        </p:nvCxnSpPr>
        <p:spPr>
          <a:xfrm>
            <a:off x="0" y="701723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BF6914DD-351C-81BA-0407-FC8D0B94E454}"/>
              </a:ext>
            </a:extLst>
          </p:cNvPr>
          <p:cNvSpPr txBox="1">
            <a:spLocks/>
          </p:cNvSpPr>
          <p:nvPr/>
        </p:nvSpPr>
        <p:spPr>
          <a:xfrm>
            <a:off x="1219315" y="71111"/>
            <a:ext cx="7622467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dirty="0">
                <a:latin typeface="Aptos"/>
              </a:rPr>
            </a:br>
            <a:endParaRPr lang="en-US" sz="1400" dirty="0">
              <a:latin typeface="Apto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0440D-F096-1B4D-ABAE-63098B06ED3B}"/>
              </a:ext>
            </a:extLst>
          </p:cNvPr>
          <p:cNvSpPr txBox="1"/>
          <p:nvPr/>
        </p:nvSpPr>
        <p:spPr>
          <a:xfrm>
            <a:off x="2755944" y="8655"/>
            <a:ext cx="7550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Resolutions of Dilemmas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8702E-9CCF-3ED5-1098-F219507276FA}"/>
              </a:ext>
            </a:extLst>
          </p:cNvPr>
          <p:cNvSpPr txBox="1"/>
          <p:nvPr/>
        </p:nvSpPr>
        <p:spPr>
          <a:xfrm>
            <a:off x="446417" y="1455524"/>
            <a:ext cx="40427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Make a Decision and Justify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DD6AD-505A-97F5-F3DA-4D8EEE9F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259" y="1132236"/>
            <a:ext cx="6380613" cy="483041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1B05E-262F-9B86-6632-C03687A0D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54" y="2539758"/>
            <a:ext cx="675171" cy="675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338CBD-A9DD-844D-EC13-93E84662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54" y="4158979"/>
            <a:ext cx="675171" cy="675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11034-08ED-A1B8-DCB1-CB3C094A621F}"/>
              </a:ext>
            </a:extLst>
          </p:cNvPr>
          <p:cNvSpPr txBox="1"/>
          <p:nvPr/>
        </p:nvSpPr>
        <p:spPr>
          <a:xfrm>
            <a:off x="1121588" y="2683006"/>
            <a:ext cx="256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Safety-First Culture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802D5-EC22-315E-7943-59F5B8E78EC7}"/>
              </a:ext>
            </a:extLst>
          </p:cNvPr>
          <p:cNvSpPr txBox="1"/>
          <p:nvPr/>
        </p:nvSpPr>
        <p:spPr>
          <a:xfrm>
            <a:off x="1059262" y="4187819"/>
            <a:ext cx="357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Comprehensive Training </a:t>
            </a:r>
            <a:br>
              <a:rPr lang="en-US" sz="1800" dirty="0">
                <a:latin typeface="Quicksand" pitchFamily="2" charset="0"/>
              </a:rPr>
            </a:br>
            <a:r>
              <a:rPr lang="en-US" sz="1800" dirty="0">
                <a:latin typeface="Quicksand" pitchFamily="2" charset="0"/>
              </a:rPr>
              <a:t>and Education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B4CCC8-D2B5-57C7-2A56-01597E016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988" y="901653"/>
            <a:ext cx="6611969" cy="46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5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4DB2F-0252-06BF-BC38-54CCC0B7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78B24-8E1E-13EE-A084-844044EC6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6C1F781-68AC-D28A-A646-39254A5D68E3}"/>
              </a:ext>
            </a:extLst>
          </p:cNvPr>
          <p:cNvSpPr/>
          <p:nvPr/>
        </p:nvSpPr>
        <p:spPr>
          <a:xfrm>
            <a:off x="175708" y="840551"/>
            <a:ext cx="4958265" cy="4598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951F3FBB-098A-AE06-48BE-E1D1E5421588}"/>
              </a:ext>
            </a:extLst>
          </p:cNvPr>
          <p:cNvSpPr txBox="1">
            <a:spLocks/>
          </p:cNvSpPr>
          <p:nvPr/>
        </p:nvSpPr>
        <p:spPr>
          <a:xfrm>
            <a:off x="408669" y="29675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" dirty="0">
              <a:latin typeface="Apto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16C1C-625C-3886-27F3-303F95F4D440}"/>
              </a:ext>
            </a:extLst>
          </p:cNvPr>
          <p:cNvSpPr txBox="1"/>
          <p:nvPr/>
        </p:nvSpPr>
        <p:spPr>
          <a:xfrm>
            <a:off x="2440048" y="5150029"/>
            <a:ext cx="19927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2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0C010-E5D7-4D15-AAF5-EC79B3C6501B}"/>
              </a:ext>
            </a:extLst>
          </p:cNvPr>
          <p:cNvSpPr txBox="1"/>
          <p:nvPr/>
        </p:nvSpPr>
        <p:spPr>
          <a:xfrm>
            <a:off x="1001449" y="5185751"/>
            <a:ext cx="1246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2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9B5CC19C-1063-7EC8-A571-77DE078BA41B}"/>
              </a:ext>
            </a:extLst>
          </p:cNvPr>
          <p:cNvSpPr txBox="1">
            <a:spLocks/>
          </p:cNvSpPr>
          <p:nvPr/>
        </p:nvSpPr>
        <p:spPr>
          <a:xfrm>
            <a:off x="1219315" y="71111"/>
            <a:ext cx="7622467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dirty="0">
                <a:latin typeface="Aptos"/>
              </a:rPr>
            </a:br>
            <a:endParaRPr lang="en-US" sz="1400" dirty="0">
              <a:latin typeface="Apto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62078-628C-66ED-CC2E-27B827EF7B61}"/>
              </a:ext>
            </a:extLst>
          </p:cNvPr>
          <p:cNvSpPr txBox="1"/>
          <p:nvPr/>
        </p:nvSpPr>
        <p:spPr>
          <a:xfrm>
            <a:off x="408669" y="1123100"/>
            <a:ext cx="4461382" cy="4062651"/>
          </a:xfrm>
          <a:prstGeom prst="rect">
            <a:avLst/>
          </a:prstGeom>
          <a:solidFill>
            <a:srgbClr val="D1E8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      </a:t>
            </a: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r>
              <a:rPr lang="en-US" dirty="0">
                <a:latin typeface="Quicksand" pitchFamily="2" charset="0"/>
              </a:rPr>
              <a:t>        </a:t>
            </a:r>
            <a:br>
              <a:rPr lang="en-US" sz="3200" dirty="0">
                <a:latin typeface="Quicksand" pitchFamily="2" charset="0"/>
              </a:rPr>
            </a:br>
            <a:br>
              <a:rPr lang="en-US" sz="3200" dirty="0">
                <a:latin typeface="Quicksand" pitchFamily="2" charset="0"/>
              </a:rPr>
            </a:br>
            <a:br>
              <a:rPr lang="en-US" sz="3200" dirty="0">
                <a:latin typeface="Quicksand" pitchFamily="2" charset="0"/>
              </a:rPr>
            </a:br>
            <a:r>
              <a:rPr lang="en-US" sz="3200" dirty="0">
                <a:latin typeface="Quicksand" pitchFamily="2" charset="0"/>
              </a:rPr>
              <a:t>   </a:t>
            </a: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br>
              <a:rPr lang="en-US" dirty="0">
                <a:latin typeface="Quicksand" pitchFamily="2" charset="0"/>
              </a:rPr>
            </a:br>
            <a:endParaRPr lang="en-US" dirty="0">
              <a:latin typeface="Quicksand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1913D0-404E-B55A-7BF6-8F8F8E80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9" y="2131200"/>
            <a:ext cx="675171" cy="675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799C56-96E6-FC8F-5C07-47EE4FAE4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6" y="3905250"/>
            <a:ext cx="675171" cy="675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EA8A0-8FF5-0591-B20A-7380D5817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745" y="1489272"/>
            <a:ext cx="6064073" cy="334142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830A63-A42C-5F35-47B5-A8D5A44B88EF}"/>
              </a:ext>
            </a:extLst>
          </p:cNvPr>
          <p:cNvCxnSpPr>
            <a:cxnSpLocks/>
          </p:cNvCxnSpPr>
          <p:nvPr/>
        </p:nvCxnSpPr>
        <p:spPr>
          <a:xfrm>
            <a:off x="0" y="701723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0F4824-0155-B769-78C7-46AEF27528C7}"/>
              </a:ext>
            </a:extLst>
          </p:cNvPr>
          <p:cNvSpPr txBox="1"/>
          <p:nvPr/>
        </p:nvSpPr>
        <p:spPr>
          <a:xfrm>
            <a:off x="2755944" y="8655"/>
            <a:ext cx="7550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Resolutions of Dilemmas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CE4F6-0E71-F764-5CF6-D9131C60DE60}"/>
              </a:ext>
            </a:extLst>
          </p:cNvPr>
          <p:cNvSpPr txBox="1"/>
          <p:nvPr/>
        </p:nvSpPr>
        <p:spPr>
          <a:xfrm>
            <a:off x="1083840" y="2195895"/>
            <a:ext cx="348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Transparency in Design and </a:t>
            </a:r>
            <a:br>
              <a:rPr lang="en-US" sz="2800" dirty="0">
                <a:latin typeface="Quicksand" pitchFamily="2" charset="0"/>
              </a:rPr>
            </a:br>
            <a:r>
              <a:rPr lang="en-US" sz="1800" dirty="0">
                <a:latin typeface="Quicksand" pitchFamily="2" charset="0"/>
              </a:rPr>
              <a:t>Operation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4703C-0CAE-3686-F53B-191568395AA4}"/>
              </a:ext>
            </a:extLst>
          </p:cNvPr>
          <p:cNvSpPr txBox="1"/>
          <p:nvPr/>
        </p:nvSpPr>
        <p:spPr>
          <a:xfrm>
            <a:off x="1231587" y="3905247"/>
            <a:ext cx="305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Independent Oversight</a:t>
            </a:r>
            <a:br>
              <a:rPr lang="en-US" sz="1800" dirty="0">
                <a:latin typeface="Quicksand" pitchFamily="2" charset="0"/>
              </a:rPr>
            </a:br>
            <a:r>
              <a:rPr lang="en-US" sz="1800" dirty="0">
                <a:latin typeface="Quicksand" pitchFamily="2" charset="0"/>
              </a:rPr>
              <a:t>and Regulation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5A7E28-229D-F5C3-DB2B-EA069B3FD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864" y="987859"/>
            <a:ext cx="3732882" cy="24626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E792B9-D3EA-6BED-6CA9-435F141E3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266" y="7842455"/>
            <a:ext cx="7125029" cy="2588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A06907-0874-8EC8-4DC5-15979F9D7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040" y="-3224920"/>
            <a:ext cx="3385914" cy="24626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102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C799-8166-8230-86A6-46DEDAFD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C06525-720D-9006-9282-6CB6347A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5B283B-7D9F-B47D-1BBE-6E7E65D02B24}"/>
              </a:ext>
            </a:extLst>
          </p:cNvPr>
          <p:cNvSpPr/>
          <p:nvPr/>
        </p:nvSpPr>
        <p:spPr>
          <a:xfrm>
            <a:off x="42521" y="1295538"/>
            <a:ext cx="4779773" cy="4652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03B1DF-6223-8A76-3510-EAFEA066078B}"/>
              </a:ext>
            </a:extLst>
          </p:cNvPr>
          <p:cNvSpPr/>
          <p:nvPr/>
        </p:nvSpPr>
        <p:spPr>
          <a:xfrm>
            <a:off x="162473" y="1398362"/>
            <a:ext cx="4475880" cy="4434900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2C0E57AB-EA80-CEAA-6851-3C01DD663E39}"/>
              </a:ext>
            </a:extLst>
          </p:cNvPr>
          <p:cNvSpPr txBox="1">
            <a:spLocks/>
          </p:cNvSpPr>
          <p:nvPr/>
        </p:nvSpPr>
        <p:spPr>
          <a:xfrm>
            <a:off x="408669" y="29675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" dirty="0">
              <a:latin typeface="Aptos"/>
            </a:endParaRPr>
          </a:p>
        </p:txBody>
      </p: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C0110B04-821D-5F09-B3EE-94115B8042EF}"/>
              </a:ext>
            </a:extLst>
          </p:cNvPr>
          <p:cNvSpPr txBox="1">
            <a:spLocks/>
          </p:cNvSpPr>
          <p:nvPr/>
        </p:nvSpPr>
        <p:spPr>
          <a:xfrm>
            <a:off x="1219315" y="71111"/>
            <a:ext cx="7622467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dirty="0">
                <a:latin typeface="Aptos"/>
              </a:rPr>
            </a:br>
            <a:endParaRPr lang="en-US" sz="1400" dirty="0">
              <a:latin typeface="Apto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7CF2D-A2C2-FA0F-DCE2-D0DCF218C9AD}"/>
              </a:ext>
            </a:extLst>
          </p:cNvPr>
          <p:cNvSpPr txBox="1"/>
          <p:nvPr/>
        </p:nvSpPr>
        <p:spPr>
          <a:xfrm>
            <a:off x="1043882" y="5017901"/>
            <a:ext cx="422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Quicksand" pitchFamily="2" charset="0"/>
              </a:rPr>
              <a:t>International Collaboration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44127-AA6E-509C-96B5-49B803B9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4" y="1749343"/>
            <a:ext cx="675171" cy="6751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F0BF20-87FB-68EB-38AC-79C3C540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2" y="3390553"/>
            <a:ext cx="675171" cy="675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67E191-74BC-8C18-34DF-27AE652D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3" y="4875291"/>
            <a:ext cx="675171" cy="67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D2547-6FDE-9745-7F03-D51D28A4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29" y="1179429"/>
            <a:ext cx="3732882" cy="24626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EDCC23-906D-A42D-4436-E32979B7E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782" y="3683482"/>
            <a:ext cx="7125029" cy="25886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E99840-0905-FEA6-A45C-F71371467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782" y="1179428"/>
            <a:ext cx="3385914" cy="24626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B30BA-3746-14E3-BBFE-C0659E33597C}"/>
              </a:ext>
            </a:extLst>
          </p:cNvPr>
          <p:cNvCxnSpPr>
            <a:cxnSpLocks/>
          </p:cNvCxnSpPr>
          <p:nvPr/>
        </p:nvCxnSpPr>
        <p:spPr>
          <a:xfrm>
            <a:off x="0" y="701723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40BA64-7A6E-6E8C-45C1-CA78670A92E1}"/>
              </a:ext>
            </a:extLst>
          </p:cNvPr>
          <p:cNvSpPr txBox="1"/>
          <p:nvPr/>
        </p:nvSpPr>
        <p:spPr>
          <a:xfrm>
            <a:off x="2755944" y="8655"/>
            <a:ext cx="7550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Resolutions of Dilemmas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0EFB3-EF63-0763-1A05-B44DE4E4C8C6}"/>
              </a:ext>
            </a:extLst>
          </p:cNvPr>
          <p:cNvSpPr txBox="1"/>
          <p:nvPr/>
        </p:nvSpPr>
        <p:spPr>
          <a:xfrm>
            <a:off x="999730" y="1732193"/>
            <a:ext cx="300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Decision-Making Under  Uncertainty</a:t>
            </a:r>
            <a:endParaRPr lang="en-US" dirty="0">
              <a:latin typeface="Quicksan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8A34E-4133-3118-93B4-F70B04E0D631}"/>
              </a:ext>
            </a:extLst>
          </p:cNvPr>
          <p:cNvSpPr txBox="1"/>
          <p:nvPr/>
        </p:nvSpPr>
        <p:spPr>
          <a:xfrm>
            <a:off x="999730" y="3390553"/>
            <a:ext cx="321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Ethical Leadership and Accountability</a:t>
            </a:r>
            <a:endParaRPr lang="en-US" dirty="0"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7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5AF0-2A4F-E585-56CD-0146915A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people standing next to a hand pointing at a button&#10;&#10;Description automatically generated">
            <a:extLst>
              <a:ext uri="{FF2B5EF4-FFF2-40B4-BE49-F238E27FC236}">
                <a16:creationId xmlns:a16="http://schemas.microsoft.com/office/drawing/2014/main" id="{219C26CC-22B2-1446-B5C8-A8AB0E88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69" y="54699"/>
            <a:ext cx="9430034" cy="68580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9574C45-290B-4120-26C4-475EBE5CAAB4}"/>
              </a:ext>
            </a:extLst>
          </p:cNvPr>
          <p:cNvSpPr/>
          <p:nvPr/>
        </p:nvSpPr>
        <p:spPr>
          <a:xfrm>
            <a:off x="4822649" y="0"/>
            <a:ext cx="7369350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8EB3E-732A-9A98-1F9C-E5600F100843}"/>
              </a:ext>
            </a:extLst>
          </p:cNvPr>
          <p:cNvSpPr/>
          <p:nvPr/>
        </p:nvSpPr>
        <p:spPr>
          <a:xfrm>
            <a:off x="5249092" y="366233"/>
            <a:ext cx="6516463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F18E6D08-5C81-A613-F6F1-581BBB462C47}"/>
              </a:ext>
            </a:extLst>
          </p:cNvPr>
          <p:cNvSpPr txBox="1">
            <a:spLocks/>
          </p:cNvSpPr>
          <p:nvPr/>
        </p:nvSpPr>
        <p:spPr>
          <a:xfrm>
            <a:off x="5249092" y="68772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200" dirty="0">
                <a:solidFill>
                  <a:schemeClr val="accent4"/>
                </a:solidFill>
                <a:latin typeface="Arial Black" panose="020B0A0402010202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E5E96F-20C5-E353-72D6-69BC71770397}"/>
              </a:ext>
            </a:extLst>
          </p:cNvPr>
          <p:cNvCxnSpPr>
            <a:cxnSpLocks/>
          </p:cNvCxnSpPr>
          <p:nvPr/>
        </p:nvCxnSpPr>
        <p:spPr>
          <a:xfrm>
            <a:off x="5460521" y="1222803"/>
            <a:ext cx="43563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3D51902C-81AC-9E16-33E2-75D4852DE4A1}"/>
              </a:ext>
            </a:extLst>
          </p:cNvPr>
          <p:cNvSpPr txBox="1">
            <a:spLocks/>
          </p:cNvSpPr>
          <p:nvPr/>
        </p:nvSpPr>
        <p:spPr>
          <a:xfrm>
            <a:off x="6059739" y="462075"/>
            <a:ext cx="3757122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Preventive 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1627E1-2082-E77F-9608-8DA36B947A3F}"/>
              </a:ext>
            </a:extLst>
          </p:cNvPr>
          <p:cNvSpPr txBox="1"/>
          <p:nvPr/>
        </p:nvSpPr>
        <p:spPr>
          <a:xfrm>
            <a:off x="5607634" y="3006066"/>
            <a:ext cx="6081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Quicksand" pitchFamily="2" charset="0"/>
              </a:rPr>
              <a:t>Ensure proper training, adherence to safety protocols, and improved reactor design.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00C2-0CAA-8FD0-2D30-9D0057E830EB}"/>
              </a:ext>
            </a:extLst>
          </p:cNvPr>
          <p:cNvSpPr txBox="1"/>
          <p:nvPr/>
        </p:nvSpPr>
        <p:spPr>
          <a:xfrm>
            <a:off x="843102" y="687721"/>
            <a:ext cx="325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Conclusion</a:t>
            </a:r>
          </a:p>
        </p:txBody>
      </p:sp>
      <p:pic>
        <p:nvPicPr>
          <p:cNvPr id="8" name="Picture 7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290EFDFE-E438-0727-5F73-E0BFEB01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" y="3120167"/>
            <a:ext cx="4896828" cy="3263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590BE-3809-AEB1-AD26-36D99C9D624B}"/>
              </a:ext>
            </a:extLst>
          </p:cNvPr>
          <p:cNvSpPr txBox="1"/>
          <p:nvPr/>
        </p:nvSpPr>
        <p:spPr>
          <a:xfrm>
            <a:off x="8153842" y="6526950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C004-20FF-D323-C3AA-F54A7C5C876A}"/>
              </a:ext>
            </a:extLst>
          </p:cNvPr>
          <p:cNvSpPr txBox="1"/>
          <p:nvPr/>
        </p:nvSpPr>
        <p:spPr>
          <a:xfrm>
            <a:off x="6546597" y="6537314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34B5C-B6EF-5E4E-CD1B-91224328E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35" y="315344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79D9-A0B8-5904-A465-B2F1EFD2A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people standing next to a hand pointing at a button&#10;&#10;Description automatically generated">
            <a:extLst>
              <a:ext uri="{FF2B5EF4-FFF2-40B4-BE49-F238E27FC236}">
                <a16:creationId xmlns:a16="http://schemas.microsoft.com/office/drawing/2014/main" id="{74ECB0A6-FAB7-D617-B32D-10DAE21D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69" y="54699"/>
            <a:ext cx="9430034" cy="68580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6A9E804-ACE3-8513-616E-C6C9FA92F032}"/>
              </a:ext>
            </a:extLst>
          </p:cNvPr>
          <p:cNvSpPr/>
          <p:nvPr/>
        </p:nvSpPr>
        <p:spPr>
          <a:xfrm>
            <a:off x="497" y="0"/>
            <a:ext cx="7369350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E0DAC8-98C9-D5A0-5B28-7078CC5CCA43}"/>
              </a:ext>
            </a:extLst>
          </p:cNvPr>
          <p:cNvSpPr/>
          <p:nvPr/>
        </p:nvSpPr>
        <p:spPr>
          <a:xfrm>
            <a:off x="426940" y="366233"/>
            <a:ext cx="6516463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4FD92343-5E53-10A0-DA69-5413DA7A00B2}"/>
              </a:ext>
            </a:extLst>
          </p:cNvPr>
          <p:cNvSpPr txBox="1">
            <a:spLocks/>
          </p:cNvSpPr>
          <p:nvPr/>
        </p:nvSpPr>
        <p:spPr>
          <a:xfrm>
            <a:off x="426940" y="68772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200" dirty="0">
                <a:solidFill>
                  <a:schemeClr val="accent4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02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3B0B69-044F-FD58-93F3-5003F6755051}"/>
              </a:ext>
            </a:extLst>
          </p:cNvPr>
          <p:cNvCxnSpPr>
            <a:cxnSpLocks/>
          </p:cNvCxnSpPr>
          <p:nvPr/>
        </p:nvCxnSpPr>
        <p:spPr>
          <a:xfrm>
            <a:off x="638369" y="1222803"/>
            <a:ext cx="5814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F5685616-EAA1-A604-9BFD-C0C8C20A79C6}"/>
              </a:ext>
            </a:extLst>
          </p:cNvPr>
          <p:cNvSpPr txBox="1">
            <a:spLocks/>
          </p:cNvSpPr>
          <p:nvPr/>
        </p:nvSpPr>
        <p:spPr>
          <a:xfrm>
            <a:off x="1237587" y="462075"/>
            <a:ext cx="5010814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Role of Engineering Ethics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28F7F-2853-7D6A-94CB-F7019661F284}"/>
              </a:ext>
            </a:extLst>
          </p:cNvPr>
          <p:cNvSpPr txBox="1"/>
          <p:nvPr/>
        </p:nvSpPr>
        <p:spPr>
          <a:xfrm>
            <a:off x="847432" y="3054721"/>
            <a:ext cx="608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Quicksand" pitchFamily="2" charset="0"/>
              </a:rPr>
              <a:t>Emphasize accountability, safety-first principles, and ethical decision-making.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7CD2B-F83E-EC99-44FE-3C8294CA253D}"/>
              </a:ext>
            </a:extLst>
          </p:cNvPr>
          <p:cNvSpPr txBox="1"/>
          <p:nvPr/>
        </p:nvSpPr>
        <p:spPr>
          <a:xfrm>
            <a:off x="8144724" y="687721"/>
            <a:ext cx="325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Conclusion</a:t>
            </a:r>
          </a:p>
        </p:txBody>
      </p:sp>
      <p:pic>
        <p:nvPicPr>
          <p:cNvPr id="8" name="Picture 7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0686F2A9-5FAB-5BCB-6F60-98D536A3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99" y="3120167"/>
            <a:ext cx="4896828" cy="3263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21B0DA-03D1-27DC-BFF0-4109DC493D6C}"/>
              </a:ext>
            </a:extLst>
          </p:cNvPr>
          <p:cNvSpPr txBox="1"/>
          <p:nvPr/>
        </p:nvSpPr>
        <p:spPr>
          <a:xfrm>
            <a:off x="3106228" y="6514899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9F536-EDFF-10AD-4A88-9E0F3EB2D92C}"/>
              </a:ext>
            </a:extLst>
          </p:cNvPr>
          <p:cNvSpPr txBox="1"/>
          <p:nvPr/>
        </p:nvSpPr>
        <p:spPr>
          <a:xfrm>
            <a:off x="1498983" y="6525263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686E8-0D93-7E3F-56DF-E509D5D5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3" y="32004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928A0-F225-79C1-5AE5-D60F5E5B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people standing next to a hand pointing at a button&#10;&#10;Description automatically generated">
            <a:extLst>
              <a:ext uri="{FF2B5EF4-FFF2-40B4-BE49-F238E27FC236}">
                <a16:creationId xmlns:a16="http://schemas.microsoft.com/office/drawing/2014/main" id="{3EA256A6-5D1F-F269-ECB7-A186D44A2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69" y="54699"/>
            <a:ext cx="9430034" cy="68580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383F687-8F23-3441-2046-EA08BB593622}"/>
              </a:ext>
            </a:extLst>
          </p:cNvPr>
          <p:cNvSpPr/>
          <p:nvPr/>
        </p:nvSpPr>
        <p:spPr>
          <a:xfrm>
            <a:off x="4822649" y="0"/>
            <a:ext cx="7369350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1A213B-0520-3658-8596-D58142258900}"/>
              </a:ext>
            </a:extLst>
          </p:cNvPr>
          <p:cNvSpPr/>
          <p:nvPr/>
        </p:nvSpPr>
        <p:spPr>
          <a:xfrm>
            <a:off x="5249092" y="366233"/>
            <a:ext cx="6516463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A50B6413-54AF-B0AD-C248-822B677CE204}"/>
              </a:ext>
            </a:extLst>
          </p:cNvPr>
          <p:cNvSpPr txBox="1">
            <a:spLocks/>
          </p:cNvSpPr>
          <p:nvPr/>
        </p:nvSpPr>
        <p:spPr>
          <a:xfrm>
            <a:off x="5249092" y="68772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200" dirty="0">
                <a:solidFill>
                  <a:schemeClr val="accent4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03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818C12-76A2-96DC-8B9C-663AFB405725}"/>
              </a:ext>
            </a:extLst>
          </p:cNvPr>
          <p:cNvCxnSpPr>
            <a:cxnSpLocks/>
          </p:cNvCxnSpPr>
          <p:nvPr/>
        </p:nvCxnSpPr>
        <p:spPr>
          <a:xfrm>
            <a:off x="5460521" y="1222803"/>
            <a:ext cx="57796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F1394BA6-2046-C981-D109-94770EF02BFE}"/>
              </a:ext>
            </a:extLst>
          </p:cNvPr>
          <p:cNvSpPr txBox="1">
            <a:spLocks/>
          </p:cNvSpPr>
          <p:nvPr/>
        </p:nvSpPr>
        <p:spPr>
          <a:xfrm>
            <a:off x="6059738" y="462075"/>
            <a:ext cx="5180481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Relevance of Ethical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A4B46B-5434-CBBE-F3B7-A5BDB35CD11A}"/>
              </a:ext>
            </a:extLst>
          </p:cNvPr>
          <p:cNvSpPr txBox="1"/>
          <p:nvPr/>
        </p:nvSpPr>
        <p:spPr>
          <a:xfrm>
            <a:off x="5642175" y="3054721"/>
            <a:ext cx="608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Quicksand" pitchFamily="2" charset="0"/>
              </a:rPr>
              <a:t>Highlights the need for safety, integrity, and professional responsibility.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BB1FD-0304-9A2C-3A57-18C7F6FBA8F0}"/>
              </a:ext>
            </a:extLst>
          </p:cNvPr>
          <p:cNvSpPr txBox="1"/>
          <p:nvPr/>
        </p:nvSpPr>
        <p:spPr>
          <a:xfrm>
            <a:off x="843102" y="687721"/>
            <a:ext cx="325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Conclusion</a:t>
            </a:r>
          </a:p>
        </p:txBody>
      </p:sp>
      <p:pic>
        <p:nvPicPr>
          <p:cNvPr id="8" name="Picture 7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1FF8A7E6-AF79-6996-CF6B-A5E5FAEA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" y="3120167"/>
            <a:ext cx="4896828" cy="3263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9B76F-D59D-2BCB-A6D1-56DB9F966FC3}"/>
              </a:ext>
            </a:extLst>
          </p:cNvPr>
          <p:cNvSpPr txBox="1"/>
          <p:nvPr/>
        </p:nvSpPr>
        <p:spPr>
          <a:xfrm>
            <a:off x="8153842" y="6526950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18578-4BC2-AD65-BD37-732D3ECAA864}"/>
              </a:ext>
            </a:extLst>
          </p:cNvPr>
          <p:cNvSpPr txBox="1"/>
          <p:nvPr/>
        </p:nvSpPr>
        <p:spPr>
          <a:xfrm>
            <a:off x="6546597" y="6537314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92437-1E67-77F2-CEDD-3C967858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21" y="317096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65B1-28B0-A040-28C4-ED2884FD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CFB1160F-EDB3-1E10-96B1-72D71B41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4145" r="23676" b="270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E6C592B5-8C43-05F4-4EFF-2420EC23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2" t="24145" r="57308" b="27033"/>
          <a:stretch/>
        </p:blipFill>
        <p:spPr>
          <a:xfrm>
            <a:off x="0" y="0"/>
            <a:ext cx="51054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A31375-73B7-2D79-57EA-134B697C100E}"/>
              </a:ext>
            </a:extLst>
          </p:cNvPr>
          <p:cNvSpPr txBox="1"/>
          <p:nvPr/>
        </p:nvSpPr>
        <p:spPr>
          <a:xfrm>
            <a:off x="386123" y="3666234"/>
            <a:ext cx="19252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spc="300" dirty="0">
                <a:solidFill>
                  <a:schemeClr val="bg1"/>
                </a:solidFill>
                <a:cs typeface="Arial" pitchFamily="34" charset="0"/>
              </a:rPr>
              <a:t>Group - 1</a:t>
            </a:r>
            <a:endParaRPr lang="ko-KR" altLang="en-US" sz="2000" spc="3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BE713-D690-7CA9-DFF9-5B078C4148BB}"/>
              </a:ext>
            </a:extLst>
          </p:cNvPr>
          <p:cNvSpPr txBox="1"/>
          <p:nvPr/>
        </p:nvSpPr>
        <p:spPr>
          <a:xfrm>
            <a:off x="353233" y="538120"/>
            <a:ext cx="47521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spc="3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5400" spc="300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17723-693C-D54E-238A-9BF772873EF1}"/>
              </a:ext>
            </a:extLst>
          </p:cNvPr>
          <p:cNvSpPr txBox="1"/>
          <p:nvPr/>
        </p:nvSpPr>
        <p:spPr>
          <a:xfrm>
            <a:off x="353232" y="2507400"/>
            <a:ext cx="2783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CHERNOBYL</a:t>
            </a:r>
          </a:p>
          <a:p>
            <a:r>
              <a:rPr lang="en-US" sz="2800" spc="3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DISASTER</a:t>
            </a:r>
          </a:p>
        </p:txBody>
      </p:sp>
      <p:pic>
        <p:nvPicPr>
          <p:cNvPr id="20" name="Picture 19" descr="A person standing in a dirty area with smoke coming out of it&#10;&#10;Description automatically generated">
            <a:extLst>
              <a:ext uri="{FF2B5EF4-FFF2-40B4-BE49-F238E27FC236}">
                <a16:creationId xmlns:a16="http://schemas.microsoft.com/office/drawing/2014/main" id="{48BC9B76-2B39-0C64-CF59-2761B317B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1352" y="-1962150"/>
            <a:ext cx="17287875" cy="115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3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5CBF-1A4A-637B-4870-093033A3D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people standing next to a hand pointing at a button&#10;&#10;Description automatically generated">
            <a:extLst>
              <a:ext uri="{FF2B5EF4-FFF2-40B4-BE49-F238E27FC236}">
                <a16:creationId xmlns:a16="http://schemas.microsoft.com/office/drawing/2014/main" id="{B36D5814-B9BF-01D2-37A7-DE9C2744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69" y="54699"/>
            <a:ext cx="9430034" cy="68580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B8B7E71-F1C9-FFD4-313E-D068EAEA970D}"/>
              </a:ext>
            </a:extLst>
          </p:cNvPr>
          <p:cNvSpPr/>
          <p:nvPr/>
        </p:nvSpPr>
        <p:spPr>
          <a:xfrm>
            <a:off x="497" y="0"/>
            <a:ext cx="7369350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509B69-112A-94C4-12E7-3E89B0F4CEA6}"/>
              </a:ext>
            </a:extLst>
          </p:cNvPr>
          <p:cNvSpPr/>
          <p:nvPr/>
        </p:nvSpPr>
        <p:spPr>
          <a:xfrm>
            <a:off x="426940" y="366233"/>
            <a:ext cx="6516463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E6C1D8D9-7514-0EF9-F215-97B3994E8EBE}"/>
              </a:ext>
            </a:extLst>
          </p:cNvPr>
          <p:cNvSpPr txBox="1">
            <a:spLocks/>
          </p:cNvSpPr>
          <p:nvPr/>
        </p:nvSpPr>
        <p:spPr>
          <a:xfrm>
            <a:off x="426940" y="68772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200" dirty="0">
                <a:solidFill>
                  <a:schemeClr val="accent4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04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AFCDDE-53FE-75D0-7506-3AC9BB6D5650}"/>
              </a:ext>
            </a:extLst>
          </p:cNvPr>
          <p:cNvCxnSpPr>
            <a:cxnSpLocks/>
          </p:cNvCxnSpPr>
          <p:nvPr/>
        </p:nvCxnSpPr>
        <p:spPr>
          <a:xfrm>
            <a:off x="638369" y="1222803"/>
            <a:ext cx="34678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4344A66A-6F6E-058A-F164-0915334ADB52}"/>
              </a:ext>
            </a:extLst>
          </p:cNvPr>
          <p:cNvSpPr txBox="1">
            <a:spLocks/>
          </p:cNvSpPr>
          <p:nvPr/>
        </p:nvSpPr>
        <p:spPr>
          <a:xfrm>
            <a:off x="1237587" y="462075"/>
            <a:ext cx="3080018" cy="810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Accountability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38B650-7751-11AD-EABD-A1FCED4D45FD}"/>
              </a:ext>
            </a:extLst>
          </p:cNvPr>
          <p:cNvSpPr txBox="1"/>
          <p:nvPr/>
        </p:nvSpPr>
        <p:spPr>
          <a:xfrm>
            <a:off x="847432" y="3068201"/>
            <a:ext cx="608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Quicksand" pitchFamily="2" charset="0"/>
              </a:rPr>
              <a:t>Shared responsibility among engineers, management, and regulators.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76D49-5BD7-679E-DCB1-035023616F73}"/>
              </a:ext>
            </a:extLst>
          </p:cNvPr>
          <p:cNvSpPr txBox="1"/>
          <p:nvPr/>
        </p:nvSpPr>
        <p:spPr>
          <a:xfrm>
            <a:off x="8144724" y="687721"/>
            <a:ext cx="325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8" name="Picture 7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E164E537-644A-9851-3A48-BC8500916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99" y="3120167"/>
            <a:ext cx="4896828" cy="3263736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B16716-1F0D-369D-EBB9-CD82F1FF04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4796">
            <a:off x="1995737" y="8739406"/>
            <a:ext cx="952509" cy="952509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87F076-3219-FE5B-0059-4EA581F3D3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6934">
            <a:off x="-2932719" y="2065470"/>
            <a:ext cx="1774549" cy="1774549"/>
          </a:xfrm>
          <a:prstGeom prst="rect">
            <a:avLst/>
          </a:prstGeom>
        </p:spPr>
      </p:pic>
      <p:pic>
        <p:nvPicPr>
          <p:cNvPr id="17" name="Picture 16" descr="A yellow question mark on a black background&#10;&#10;Description automatically generated">
            <a:extLst>
              <a:ext uri="{FF2B5EF4-FFF2-40B4-BE49-F238E27FC236}">
                <a16:creationId xmlns:a16="http://schemas.microsoft.com/office/drawing/2014/main" id="{354B35A7-B359-A488-3574-3D8299965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20215">
            <a:off x="4010956" y="7653666"/>
            <a:ext cx="2438095" cy="2438095"/>
          </a:xfrm>
          <a:prstGeom prst="rect">
            <a:avLst/>
          </a:prstGeom>
        </p:spPr>
      </p:pic>
      <p:pic>
        <p:nvPicPr>
          <p:cNvPr id="19" name="Picture 18" descr="A pink question mark on a black background&#10;&#10;Description automatically generated">
            <a:extLst>
              <a:ext uri="{FF2B5EF4-FFF2-40B4-BE49-F238E27FC236}">
                <a16:creationId xmlns:a16="http://schemas.microsoft.com/office/drawing/2014/main" id="{A336EB25-E6FA-C606-7701-CD4EFAD5D8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5202">
            <a:off x="-2238191" y="7376049"/>
            <a:ext cx="2726714" cy="2726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43D4-DC3E-B347-7240-BEE447CC9250}"/>
              </a:ext>
            </a:extLst>
          </p:cNvPr>
          <p:cNvSpPr txBox="1"/>
          <p:nvPr/>
        </p:nvSpPr>
        <p:spPr>
          <a:xfrm>
            <a:off x="3106228" y="6514899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C00C9-9F41-813A-0FBE-60F9434066D0}"/>
              </a:ext>
            </a:extLst>
          </p:cNvPr>
          <p:cNvSpPr txBox="1"/>
          <p:nvPr/>
        </p:nvSpPr>
        <p:spPr>
          <a:xfrm>
            <a:off x="1498983" y="6525263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6281B-F007-DC25-2FE8-916C4E440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3" y="32004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45E1-86BB-EC4F-600F-4FEB94EC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5A3BB5-2E58-DBFC-D725-250B21FCB002}"/>
              </a:ext>
            </a:extLst>
          </p:cNvPr>
          <p:cNvSpPr/>
          <p:nvPr/>
        </p:nvSpPr>
        <p:spPr>
          <a:xfrm>
            <a:off x="5038585" y="1374566"/>
            <a:ext cx="6211761" cy="41088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464A7A-E709-BF6B-5467-362515B6D075}"/>
              </a:ext>
            </a:extLst>
          </p:cNvPr>
          <p:cNvSpPr/>
          <p:nvPr/>
        </p:nvSpPr>
        <p:spPr>
          <a:xfrm>
            <a:off x="5556971" y="1832210"/>
            <a:ext cx="5174987" cy="3183329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2C20C5-1844-5C9B-4E74-E197B0F49F8E}"/>
              </a:ext>
            </a:extLst>
          </p:cNvPr>
          <p:cNvSpPr txBox="1"/>
          <p:nvPr/>
        </p:nvSpPr>
        <p:spPr>
          <a:xfrm>
            <a:off x="5794283" y="1995201"/>
            <a:ext cx="4891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Any</a:t>
            </a:r>
          </a:p>
          <a:p>
            <a:r>
              <a:rPr lang="en-US" sz="7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Question?</a:t>
            </a:r>
          </a:p>
        </p:txBody>
      </p:sp>
      <p:pic>
        <p:nvPicPr>
          <p:cNvPr id="8" name="Picture 7" descr="A group of people working with gears&#10;&#10;Description automatically generated">
            <a:extLst>
              <a:ext uri="{FF2B5EF4-FFF2-40B4-BE49-F238E27FC236}">
                <a16:creationId xmlns:a16="http://schemas.microsoft.com/office/drawing/2014/main" id="{FB09BBE1-101B-71E6-D151-C73DA8B7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5026"/>
            <a:ext cx="4896828" cy="3263736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1DD086-9020-A6CD-031E-319C583E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2700">
            <a:off x="2303625" y="1986702"/>
            <a:ext cx="2571544" cy="2571544"/>
          </a:xfrm>
          <a:prstGeom prst="rect">
            <a:avLst/>
          </a:prstGeom>
        </p:spPr>
      </p:pic>
      <p:pic>
        <p:nvPicPr>
          <p:cNvPr id="5" name="Picture 4" descr="A yellow question mark on a black background&#10;&#10;Description automatically generated">
            <a:extLst>
              <a:ext uri="{FF2B5EF4-FFF2-40B4-BE49-F238E27FC236}">
                <a16:creationId xmlns:a16="http://schemas.microsoft.com/office/drawing/2014/main" id="{34F55287-F10F-5085-D92F-3BF2AAD25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8227">
            <a:off x="1101455" y="3464101"/>
            <a:ext cx="2438095" cy="2438095"/>
          </a:xfrm>
          <a:prstGeom prst="rect">
            <a:avLst/>
          </a:prstGeom>
        </p:spPr>
      </p:pic>
      <p:pic>
        <p:nvPicPr>
          <p:cNvPr id="6" name="Picture 5" descr="A pink question mark on a black background&#10;&#10;Description automatically generated">
            <a:extLst>
              <a:ext uri="{FF2B5EF4-FFF2-40B4-BE49-F238E27FC236}">
                <a16:creationId xmlns:a16="http://schemas.microsoft.com/office/drawing/2014/main" id="{A4130580-89C4-151A-FD3C-579DC35BA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969">
            <a:off x="-488784" y="1837696"/>
            <a:ext cx="2726714" cy="2726714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E7D4EA-640F-25BF-E4A3-D9FEB1324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4700">
            <a:off x="550407" y="4823498"/>
            <a:ext cx="1319871" cy="1319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C0E4B8-18AC-0F0D-F289-DA7C418F8E30}"/>
              </a:ext>
            </a:extLst>
          </p:cNvPr>
          <p:cNvSpPr txBox="1"/>
          <p:nvPr/>
        </p:nvSpPr>
        <p:spPr>
          <a:xfrm>
            <a:off x="7703245" y="5124265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86056-6F38-6E88-66AB-105AD9E37C70}"/>
              </a:ext>
            </a:extLst>
          </p:cNvPr>
          <p:cNvSpPr txBox="1"/>
          <p:nvPr/>
        </p:nvSpPr>
        <p:spPr>
          <a:xfrm>
            <a:off x="6096000" y="5134629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cs typeface="Arial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1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D002-A1AD-8334-F759-D4A6A13C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18A7FEAC-954E-16AA-0621-A33FAEDC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3292287" y="0"/>
            <a:ext cx="8877300" cy="6858000"/>
          </a:xfrm>
          <a:prstGeom prst="rect">
            <a:avLst/>
          </a:prstGeom>
        </p:spPr>
      </p:pic>
      <p:pic>
        <p:nvPicPr>
          <p:cNvPr id="5" name="Picture 4" descr="A person standing in a dirty area with smoke coming out of it&#10;&#10;Description automatically generated">
            <a:extLst>
              <a:ext uri="{FF2B5EF4-FFF2-40B4-BE49-F238E27FC236}">
                <a16:creationId xmlns:a16="http://schemas.microsoft.com/office/drawing/2014/main" id="{C5A1A473-9447-5F31-C71E-B09A05352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/>
          <a:stretch/>
        </p:blipFill>
        <p:spPr>
          <a:xfrm>
            <a:off x="0" y="0"/>
            <a:ext cx="862965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32EF01B-41CA-FDCC-B0C4-5D2DFF1DC218}"/>
              </a:ext>
            </a:extLst>
          </p:cNvPr>
          <p:cNvSpPr/>
          <p:nvPr/>
        </p:nvSpPr>
        <p:spPr>
          <a:xfrm rot="10800000">
            <a:off x="7665334" y="-3"/>
            <a:ext cx="370932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99AA705-733A-7931-574D-BD62BDCEADD6}"/>
              </a:ext>
            </a:extLst>
          </p:cNvPr>
          <p:cNvSpPr/>
          <p:nvPr/>
        </p:nvSpPr>
        <p:spPr>
          <a:xfrm rot="16200000">
            <a:off x="2988117" y="2180780"/>
            <a:ext cx="6858000" cy="249643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EA3D4C-CFDA-6C5E-D860-889FC34C2599}"/>
              </a:ext>
            </a:extLst>
          </p:cNvPr>
          <p:cNvSpPr/>
          <p:nvPr/>
        </p:nvSpPr>
        <p:spPr>
          <a:xfrm rot="10800000">
            <a:off x="8482675" y="-3"/>
            <a:ext cx="37093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C77F3A5-336B-AC0A-E5E0-4991BBF171C8}"/>
              </a:ext>
            </a:extLst>
          </p:cNvPr>
          <p:cNvSpPr/>
          <p:nvPr/>
        </p:nvSpPr>
        <p:spPr>
          <a:xfrm rot="16200000">
            <a:off x="3805458" y="2180780"/>
            <a:ext cx="6858000" cy="24964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618;p30">
            <a:extLst>
              <a:ext uri="{FF2B5EF4-FFF2-40B4-BE49-F238E27FC236}">
                <a16:creationId xmlns:a16="http://schemas.microsoft.com/office/drawing/2014/main" id="{D860ABF5-DCDC-6235-1FAD-4FF021E9C1D4}"/>
              </a:ext>
            </a:extLst>
          </p:cNvPr>
          <p:cNvSpPr txBox="1">
            <a:spLocks/>
          </p:cNvSpPr>
          <p:nvPr/>
        </p:nvSpPr>
        <p:spPr>
          <a:xfrm>
            <a:off x="8452042" y="1424020"/>
            <a:ext cx="3000953" cy="778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Introduction</a:t>
            </a:r>
            <a:b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2800" dirty="0">
              <a:latin typeface="Quicksand" pitchFamily="2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27BF07DF-B722-6011-7222-5022EB568F20}"/>
              </a:ext>
            </a:extLst>
          </p:cNvPr>
          <p:cNvSpPr txBox="1">
            <a:spLocks/>
          </p:cNvSpPr>
          <p:nvPr/>
        </p:nvSpPr>
        <p:spPr>
          <a:xfrm>
            <a:off x="7707793" y="1752494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800" b="1" dirty="0">
                <a:latin typeface="Quicksand" pitchFamily="2" charset="0"/>
              </a:rPr>
              <a:t>01</a:t>
            </a:r>
          </a:p>
        </p:txBody>
      </p:sp>
      <p:sp>
        <p:nvSpPr>
          <p:cNvPr id="8" name="Google Shape;1630;p30">
            <a:extLst>
              <a:ext uri="{FF2B5EF4-FFF2-40B4-BE49-F238E27FC236}">
                <a16:creationId xmlns:a16="http://schemas.microsoft.com/office/drawing/2014/main" id="{794D6B0C-0F51-2FB2-F35D-D9B037F514D1}"/>
              </a:ext>
            </a:extLst>
          </p:cNvPr>
          <p:cNvSpPr txBox="1">
            <a:spLocks/>
          </p:cNvSpPr>
          <p:nvPr/>
        </p:nvSpPr>
        <p:spPr>
          <a:xfrm>
            <a:off x="8445985" y="353330"/>
            <a:ext cx="3730208" cy="890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Table of contents</a:t>
            </a:r>
          </a:p>
        </p:txBody>
      </p:sp>
      <p:sp>
        <p:nvSpPr>
          <p:cNvPr id="12" name="Google Shape;1618;p30">
            <a:extLst>
              <a:ext uri="{FF2B5EF4-FFF2-40B4-BE49-F238E27FC236}">
                <a16:creationId xmlns:a16="http://schemas.microsoft.com/office/drawing/2014/main" id="{E5FCD547-39DE-ECCE-AC78-4CA52B539471}"/>
              </a:ext>
            </a:extLst>
          </p:cNvPr>
          <p:cNvSpPr txBox="1">
            <a:spLocks/>
          </p:cNvSpPr>
          <p:nvPr/>
        </p:nvSpPr>
        <p:spPr>
          <a:xfrm>
            <a:off x="8574929" y="2652202"/>
            <a:ext cx="3532768" cy="71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Code of Ethics</a:t>
            </a:r>
            <a:b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2800" dirty="0">
              <a:latin typeface="Quicksand" pitchFamily="2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9" name="Google Shape;1623;p30">
            <a:extLst>
              <a:ext uri="{FF2B5EF4-FFF2-40B4-BE49-F238E27FC236}">
                <a16:creationId xmlns:a16="http://schemas.microsoft.com/office/drawing/2014/main" id="{E5790D66-F7D3-2941-C89B-A64B0E0FA2BA}"/>
              </a:ext>
            </a:extLst>
          </p:cNvPr>
          <p:cNvSpPr txBox="1">
            <a:spLocks/>
          </p:cNvSpPr>
          <p:nvPr/>
        </p:nvSpPr>
        <p:spPr>
          <a:xfrm>
            <a:off x="7707793" y="2691760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>
                <a:solidFill>
                  <a:schemeClr val="tx1"/>
                </a:solidFill>
                <a:latin typeface="Quicksand" pitchFamily="2" charset="0"/>
              </a:rPr>
              <a:t>02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3055B-4283-43BF-B4C7-926DA833FEFC}"/>
              </a:ext>
            </a:extLst>
          </p:cNvPr>
          <p:cNvCxnSpPr>
            <a:cxnSpLocks/>
          </p:cNvCxnSpPr>
          <p:nvPr/>
        </p:nvCxnSpPr>
        <p:spPr>
          <a:xfrm>
            <a:off x="7979435" y="3174436"/>
            <a:ext cx="37490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618;p30">
            <a:extLst>
              <a:ext uri="{FF2B5EF4-FFF2-40B4-BE49-F238E27FC236}">
                <a16:creationId xmlns:a16="http://schemas.microsoft.com/office/drawing/2014/main" id="{4AB62B5F-6082-799C-2F08-A9C66D12B522}"/>
              </a:ext>
            </a:extLst>
          </p:cNvPr>
          <p:cNvSpPr txBox="1">
            <a:spLocks/>
          </p:cNvSpPr>
          <p:nvPr/>
        </p:nvSpPr>
        <p:spPr>
          <a:xfrm>
            <a:off x="8509327" y="3377976"/>
            <a:ext cx="4366328" cy="654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Ethical Dilemma</a:t>
            </a:r>
            <a:b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2800" dirty="0">
              <a:latin typeface="Quicksand" pitchFamily="2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22" name="Google Shape;1623;p30">
            <a:extLst>
              <a:ext uri="{FF2B5EF4-FFF2-40B4-BE49-F238E27FC236}">
                <a16:creationId xmlns:a16="http://schemas.microsoft.com/office/drawing/2014/main" id="{821F1A29-A0C0-F63E-D2B7-2DA77F5EF661}"/>
              </a:ext>
            </a:extLst>
          </p:cNvPr>
          <p:cNvSpPr txBox="1">
            <a:spLocks/>
          </p:cNvSpPr>
          <p:nvPr/>
        </p:nvSpPr>
        <p:spPr>
          <a:xfrm>
            <a:off x="7707793" y="3705392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800" b="1">
                <a:latin typeface="Quicksand" pitchFamily="2" charset="0"/>
              </a:rPr>
              <a:t>03</a:t>
            </a:r>
            <a:endParaRPr lang="en" sz="2800" b="1" dirty="0">
              <a:latin typeface="Quicksand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D0830B-E333-6712-0C12-CEA77D0C794B}"/>
              </a:ext>
            </a:extLst>
          </p:cNvPr>
          <p:cNvCxnSpPr/>
          <p:nvPr/>
        </p:nvCxnSpPr>
        <p:spPr>
          <a:xfrm flipV="1">
            <a:off x="7999511" y="4070247"/>
            <a:ext cx="3749040" cy="30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Google Shape;1618;p30">
            <a:extLst>
              <a:ext uri="{FF2B5EF4-FFF2-40B4-BE49-F238E27FC236}">
                <a16:creationId xmlns:a16="http://schemas.microsoft.com/office/drawing/2014/main" id="{E0FF19EF-ABC7-FF0D-50A3-BE0571A00959}"/>
              </a:ext>
            </a:extLst>
          </p:cNvPr>
          <p:cNvSpPr txBox="1">
            <a:spLocks/>
          </p:cNvSpPr>
          <p:nvPr/>
        </p:nvSpPr>
        <p:spPr>
          <a:xfrm>
            <a:off x="8299730" y="4331737"/>
            <a:ext cx="3929416" cy="654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Resolution of Dilemma</a:t>
            </a:r>
            <a:b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2800" dirty="0">
              <a:latin typeface="Quicksand" pitchFamily="2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25" name="Google Shape;1623;p30">
            <a:extLst>
              <a:ext uri="{FF2B5EF4-FFF2-40B4-BE49-F238E27FC236}">
                <a16:creationId xmlns:a16="http://schemas.microsoft.com/office/drawing/2014/main" id="{DD4FE992-940F-3E42-D3EE-763DC6CBE433}"/>
              </a:ext>
            </a:extLst>
          </p:cNvPr>
          <p:cNvSpPr txBox="1">
            <a:spLocks/>
          </p:cNvSpPr>
          <p:nvPr/>
        </p:nvSpPr>
        <p:spPr>
          <a:xfrm>
            <a:off x="7707793" y="464651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800" b="1">
                <a:latin typeface="Quicksand" pitchFamily="2" charset="0"/>
              </a:rPr>
              <a:t>04</a:t>
            </a:r>
            <a:endParaRPr lang="en" sz="2800" b="1" dirty="0">
              <a:latin typeface="Quicksand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D3E843-2722-E01B-F8EE-149A9F9267D2}"/>
              </a:ext>
            </a:extLst>
          </p:cNvPr>
          <p:cNvCxnSpPr/>
          <p:nvPr/>
        </p:nvCxnSpPr>
        <p:spPr>
          <a:xfrm flipV="1">
            <a:off x="8054147" y="5985708"/>
            <a:ext cx="3749040" cy="30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265366-9544-5F84-0FBF-E657E5D54E2B}"/>
              </a:ext>
            </a:extLst>
          </p:cNvPr>
          <p:cNvSpPr txBox="1"/>
          <p:nvPr/>
        </p:nvSpPr>
        <p:spPr>
          <a:xfrm>
            <a:off x="9853955" y="6550220"/>
            <a:ext cx="22684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Quicksand" pitchFamily="2" charset="0"/>
                <a:cs typeface="Dreaming Outloud Pro" panose="020F0502020204030204" pitchFamily="66" charset="0"/>
              </a:rPr>
              <a:t>Engineering</a:t>
            </a:r>
            <a:r>
              <a:rPr lang="en-US" altLang="ko-KR" sz="1400" b="1" dirty="0">
                <a:latin typeface="Quicksand" pitchFamily="2" charset="0"/>
                <a:cs typeface="Dreaming Outloud Pro" panose="020F0502020204030204" pitchFamily="66" charset="0"/>
              </a:rPr>
              <a:t>    </a:t>
            </a:r>
            <a:r>
              <a:rPr lang="en-US" altLang="ko-KR" sz="1400" dirty="0">
                <a:latin typeface="Quicksand" pitchFamily="2" charset="0"/>
                <a:cs typeface="Dreaming Outloud Pro" panose="020F0502020204030204" pitchFamily="66" charset="0"/>
              </a:rPr>
              <a:t>Ethics</a:t>
            </a:r>
            <a:endParaRPr lang="ko-KR" altLang="en-US" sz="1400" dirty="0">
              <a:latin typeface="Quicksand" pitchFamily="2" charset="0"/>
              <a:cs typeface="Dreaming Outloud Pro" panose="020F050202020403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7A0CA-EE82-D75F-A785-14520268741F}"/>
              </a:ext>
            </a:extLst>
          </p:cNvPr>
          <p:cNvSpPr txBox="1"/>
          <p:nvPr/>
        </p:nvSpPr>
        <p:spPr>
          <a:xfrm>
            <a:off x="8379176" y="6480611"/>
            <a:ext cx="147477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latin typeface="Quicksand" pitchFamily="2" charset="0"/>
                <a:cs typeface="Dreaming Outloud Pro" panose="020F0502020204030204" pitchFamily="66" charset="0"/>
              </a:rPr>
              <a:t>Group - 1</a:t>
            </a:r>
            <a:endParaRPr lang="ko-KR" altLang="en-US" sz="1867" dirty="0">
              <a:latin typeface="Quicksand" pitchFamily="2" charset="0"/>
              <a:cs typeface="Dreaming Outloud Pro" panose="020F0502020204030204" pitchFamily="66" charset="0"/>
            </a:endParaRPr>
          </a:p>
        </p:txBody>
      </p:sp>
      <p:sp>
        <p:nvSpPr>
          <p:cNvPr id="11" name="Google Shape;1618;p30">
            <a:extLst>
              <a:ext uri="{FF2B5EF4-FFF2-40B4-BE49-F238E27FC236}">
                <a16:creationId xmlns:a16="http://schemas.microsoft.com/office/drawing/2014/main" id="{32AF3886-1432-77BB-4719-4C1027F111DD}"/>
              </a:ext>
            </a:extLst>
          </p:cNvPr>
          <p:cNvSpPr txBox="1">
            <a:spLocks/>
          </p:cNvSpPr>
          <p:nvPr/>
        </p:nvSpPr>
        <p:spPr>
          <a:xfrm>
            <a:off x="8536190" y="5304078"/>
            <a:ext cx="3197072" cy="654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Conclusion</a:t>
            </a:r>
            <a:br>
              <a:rPr lang="en-US" sz="28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2800" dirty="0">
              <a:latin typeface="Quicksand" pitchFamily="2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5" name="Google Shape;1623;p30">
            <a:extLst>
              <a:ext uri="{FF2B5EF4-FFF2-40B4-BE49-F238E27FC236}">
                <a16:creationId xmlns:a16="http://schemas.microsoft.com/office/drawing/2014/main" id="{15573489-1674-B32F-06A5-580AFE4A52F8}"/>
              </a:ext>
            </a:extLst>
          </p:cNvPr>
          <p:cNvSpPr txBox="1">
            <a:spLocks/>
          </p:cNvSpPr>
          <p:nvPr/>
        </p:nvSpPr>
        <p:spPr>
          <a:xfrm>
            <a:off x="7746857" y="553199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800" b="1" dirty="0">
                <a:latin typeface="Quicksand" pitchFamily="2" charset="0"/>
              </a:rPr>
              <a:t>05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755169-014D-3D4C-61A9-6708EFBCFFCA}"/>
              </a:ext>
            </a:extLst>
          </p:cNvPr>
          <p:cNvCxnSpPr>
            <a:cxnSpLocks/>
          </p:cNvCxnSpPr>
          <p:nvPr/>
        </p:nvCxnSpPr>
        <p:spPr>
          <a:xfrm flipV="1">
            <a:off x="7979758" y="2131957"/>
            <a:ext cx="3749040" cy="299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BBAE9B-F9D7-A4E4-B910-5C402B65411F}"/>
              </a:ext>
            </a:extLst>
          </p:cNvPr>
          <p:cNvCxnSpPr/>
          <p:nvPr/>
        </p:nvCxnSpPr>
        <p:spPr>
          <a:xfrm flipV="1">
            <a:off x="7999511" y="4996880"/>
            <a:ext cx="3749040" cy="30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81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4E05-3759-A900-84C0-7351E189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146064D-68BB-A5CC-A3BA-719985CC56E3}"/>
              </a:ext>
            </a:extLst>
          </p:cNvPr>
          <p:cNvSpPr/>
          <p:nvPr/>
        </p:nvSpPr>
        <p:spPr>
          <a:xfrm rot="10800000">
            <a:off x="-22015" y="-9086"/>
            <a:ext cx="6096000" cy="705861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1CC28C-6EBD-3182-20AB-D391537DCA58}"/>
              </a:ext>
            </a:extLst>
          </p:cNvPr>
          <p:cNvCxnSpPr>
            <a:cxnSpLocks/>
          </p:cNvCxnSpPr>
          <p:nvPr/>
        </p:nvCxnSpPr>
        <p:spPr>
          <a:xfrm>
            <a:off x="106485" y="922606"/>
            <a:ext cx="37490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oogle Shape;4209;p49">
            <a:extLst>
              <a:ext uri="{FF2B5EF4-FFF2-40B4-BE49-F238E27FC236}">
                <a16:creationId xmlns:a16="http://schemas.microsoft.com/office/drawing/2014/main" id="{5EEDB77F-C2D4-F938-C42B-A40BF0B51538}"/>
              </a:ext>
            </a:extLst>
          </p:cNvPr>
          <p:cNvGrpSpPr/>
          <p:nvPr/>
        </p:nvGrpSpPr>
        <p:grpSpPr>
          <a:xfrm>
            <a:off x="-48184" y="2061046"/>
            <a:ext cx="6234575" cy="3061456"/>
            <a:chOff x="1233218" y="2105025"/>
            <a:chExt cx="7691706" cy="3930016"/>
          </a:xfrm>
        </p:grpSpPr>
        <p:sp>
          <p:nvSpPr>
            <p:cNvPr id="3" name="Google Shape;4210;p49">
              <a:extLst>
                <a:ext uri="{FF2B5EF4-FFF2-40B4-BE49-F238E27FC236}">
                  <a16:creationId xmlns:a16="http://schemas.microsoft.com/office/drawing/2014/main" id="{2DECEA3E-8FC6-4488-5639-4C84860160BD}"/>
                </a:ext>
              </a:extLst>
            </p:cNvPr>
            <p:cNvSpPr/>
            <p:nvPr/>
          </p:nvSpPr>
          <p:spPr>
            <a:xfrm>
              <a:off x="2468932" y="3963854"/>
              <a:ext cx="1381329" cy="2071187"/>
            </a:xfrm>
            <a:custGeom>
              <a:avLst/>
              <a:gdLst/>
              <a:ahLst/>
              <a:cxnLst/>
              <a:rect l="l" t="t" r="r" b="b"/>
              <a:pathLst>
                <a:path w="1381329" h="2071187" extrusionOk="0">
                  <a:moveTo>
                    <a:pt x="764138" y="1984312"/>
                  </a:moveTo>
                  <a:lnTo>
                    <a:pt x="780614" y="1987990"/>
                  </a:lnTo>
                  <a:lnTo>
                    <a:pt x="807332" y="2050503"/>
                  </a:lnTo>
                  <a:lnTo>
                    <a:pt x="829597" y="2050503"/>
                  </a:lnTo>
                  <a:lnTo>
                    <a:pt x="837427" y="2051041"/>
                  </a:lnTo>
                  <a:lnTo>
                    <a:pt x="829598" y="2050502"/>
                  </a:lnTo>
                  <a:lnTo>
                    <a:pt x="807333" y="2050502"/>
                  </a:lnTo>
                  <a:lnTo>
                    <a:pt x="780615" y="1987990"/>
                  </a:lnTo>
                  <a:lnTo>
                    <a:pt x="794420" y="2000861"/>
                  </a:lnTo>
                  <a:lnTo>
                    <a:pt x="813568" y="2022004"/>
                  </a:lnTo>
                  <a:lnTo>
                    <a:pt x="848301" y="2039011"/>
                  </a:lnTo>
                  <a:lnTo>
                    <a:pt x="880808" y="2045906"/>
                  </a:lnTo>
                  <a:lnTo>
                    <a:pt x="877246" y="2059695"/>
                  </a:lnTo>
                  <a:lnTo>
                    <a:pt x="857652" y="2061074"/>
                  </a:lnTo>
                  <a:lnTo>
                    <a:pt x="842957" y="2051422"/>
                  </a:lnTo>
                  <a:lnTo>
                    <a:pt x="842956" y="2051422"/>
                  </a:lnTo>
                  <a:lnTo>
                    <a:pt x="840729" y="2062453"/>
                  </a:lnTo>
                  <a:lnTo>
                    <a:pt x="826480" y="2071187"/>
                  </a:lnTo>
                  <a:lnTo>
                    <a:pt x="815793" y="2070267"/>
                  </a:lnTo>
                  <a:lnTo>
                    <a:pt x="801988" y="2067969"/>
                  </a:lnTo>
                  <a:lnTo>
                    <a:pt x="783286" y="2059696"/>
                  </a:lnTo>
                  <a:lnTo>
                    <a:pt x="759239" y="2055558"/>
                  </a:lnTo>
                  <a:lnTo>
                    <a:pt x="725842" y="2039930"/>
                  </a:lnTo>
                  <a:lnTo>
                    <a:pt x="697343" y="2025222"/>
                  </a:lnTo>
                  <a:lnTo>
                    <a:pt x="653703" y="1993505"/>
                  </a:lnTo>
                  <a:lnTo>
                    <a:pt x="674187" y="1999481"/>
                  </a:lnTo>
                  <a:lnTo>
                    <a:pt x="712482" y="2018327"/>
                  </a:lnTo>
                  <a:lnTo>
                    <a:pt x="744990" y="2028439"/>
                  </a:lnTo>
                  <a:lnTo>
                    <a:pt x="750333" y="2015569"/>
                  </a:lnTo>
                  <a:lnTo>
                    <a:pt x="748998" y="1996264"/>
                  </a:lnTo>
                  <a:close/>
                  <a:moveTo>
                    <a:pt x="651315" y="1919432"/>
                  </a:moveTo>
                  <a:lnTo>
                    <a:pt x="653258" y="1923638"/>
                  </a:lnTo>
                  <a:lnTo>
                    <a:pt x="653258" y="1923638"/>
                  </a:lnTo>
                  <a:close/>
                  <a:moveTo>
                    <a:pt x="651923" y="1862965"/>
                  </a:moveTo>
                  <a:lnTo>
                    <a:pt x="651477" y="1880891"/>
                  </a:lnTo>
                  <a:lnTo>
                    <a:pt x="639454" y="1893761"/>
                  </a:lnTo>
                  <a:lnTo>
                    <a:pt x="639455" y="1893762"/>
                  </a:lnTo>
                  <a:lnTo>
                    <a:pt x="651477" y="1880892"/>
                  </a:lnTo>
                  <a:close/>
                  <a:moveTo>
                    <a:pt x="636628" y="1773618"/>
                  </a:moveTo>
                  <a:lnTo>
                    <a:pt x="642126" y="1785284"/>
                  </a:lnTo>
                  <a:lnTo>
                    <a:pt x="646605" y="1820170"/>
                  </a:lnTo>
                  <a:lnTo>
                    <a:pt x="642126" y="1785284"/>
                  </a:lnTo>
                  <a:close/>
                  <a:moveTo>
                    <a:pt x="639658" y="1758394"/>
                  </a:moveTo>
                  <a:lnTo>
                    <a:pt x="642126" y="1762761"/>
                  </a:lnTo>
                  <a:lnTo>
                    <a:pt x="634111" y="1768276"/>
                  </a:lnTo>
                  <a:lnTo>
                    <a:pt x="634111" y="1768277"/>
                  </a:lnTo>
                  <a:lnTo>
                    <a:pt x="642126" y="1762762"/>
                  </a:lnTo>
                  <a:close/>
                  <a:moveTo>
                    <a:pt x="626985" y="1733803"/>
                  </a:moveTo>
                  <a:lnTo>
                    <a:pt x="623423" y="1746213"/>
                  </a:lnTo>
                  <a:lnTo>
                    <a:pt x="623424" y="1746213"/>
                  </a:lnTo>
                  <a:lnTo>
                    <a:pt x="626986" y="1733803"/>
                  </a:lnTo>
                  <a:close/>
                  <a:moveTo>
                    <a:pt x="603055" y="1702149"/>
                  </a:moveTo>
                  <a:lnTo>
                    <a:pt x="613181" y="1722771"/>
                  </a:lnTo>
                  <a:lnTo>
                    <a:pt x="616497" y="1725421"/>
                  </a:lnTo>
                  <a:lnTo>
                    <a:pt x="613182" y="1722772"/>
                  </a:lnTo>
                  <a:close/>
                  <a:moveTo>
                    <a:pt x="597230" y="1666052"/>
                  </a:moveTo>
                  <a:lnTo>
                    <a:pt x="604275" y="1683241"/>
                  </a:lnTo>
                  <a:lnTo>
                    <a:pt x="596705" y="1689216"/>
                  </a:lnTo>
                  <a:lnTo>
                    <a:pt x="596705" y="1689217"/>
                  </a:lnTo>
                  <a:lnTo>
                    <a:pt x="604276" y="1683241"/>
                  </a:lnTo>
                  <a:close/>
                  <a:moveTo>
                    <a:pt x="585193" y="1593230"/>
                  </a:moveTo>
                  <a:lnTo>
                    <a:pt x="586018" y="1617511"/>
                  </a:lnTo>
                  <a:lnTo>
                    <a:pt x="587498" y="1629924"/>
                  </a:lnTo>
                  <a:lnTo>
                    <a:pt x="586018" y="1617512"/>
                  </a:lnTo>
                  <a:close/>
                  <a:moveTo>
                    <a:pt x="596260" y="1580739"/>
                  </a:moveTo>
                  <a:lnTo>
                    <a:pt x="585128" y="1591311"/>
                  </a:lnTo>
                  <a:lnTo>
                    <a:pt x="585128" y="1591311"/>
                  </a:lnTo>
                  <a:lnTo>
                    <a:pt x="596260" y="1580740"/>
                  </a:lnTo>
                  <a:close/>
                  <a:moveTo>
                    <a:pt x="578247" y="1539366"/>
                  </a:moveTo>
                  <a:lnTo>
                    <a:pt x="581565" y="1551781"/>
                  </a:lnTo>
                  <a:lnTo>
                    <a:pt x="581565" y="1551782"/>
                  </a:lnTo>
                  <a:close/>
                  <a:moveTo>
                    <a:pt x="587799" y="1505816"/>
                  </a:moveTo>
                  <a:lnTo>
                    <a:pt x="574440" y="1525121"/>
                  </a:lnTo>
                  <a:lnTo>
                    <a:pt x="574440" y="1525122"/>
                  </a:lnTo>
                  <a:lnTo>
                    <a:pt x="587799" y="1505817"/>
                  </a:lnTo>
                  <a:close/>
                  <a:moveTo>
                    <a:pt x="583832" y="1431367"/>
                  </a:moveTo>
                  <a:lnTo>
                    <a:pt x="588689" y="1452496"/>
                  </a:lnTo>
                  <a:lnTo>
                    <a:pt x="581565" y="1480995"/>
                  </a:lnTo>
                  <a:lnTo>
                    <a:pt x="584567" y="1492950"/>
                  </a:lnTo>
                  <a:lnTo>
                    <a:pt x="581565" y="1480995"/>
                  </a:lnTo>
                  <a:lnTo>
                    <a:pt x="588690" y="1452497"/>
                  </a:lnTo>
                  <a:close/>
                  <a:moveTo>
                    <a:pt x="857207" y="1424917"/>
                  </a:moveTo>
                  <a:lnTo>
                    <a:pt x="857207" y="1424918"/>
                  </a:lnTo>
                  <a:lnTo>
                    <a:pt x="857854" y="1431762"/>
                  </a:lnTo>
                  <a:close/>
                  <a:moveTo>
                    <a:pt x="859879" y="1334826"/>
                  </a:moveTo>
                  <a:lnTo>
                    <a:pt x="859879" y="1334826"/>
                  </a:lnTo>
                  <a:lnTo>
                    <a:pt x="857652" y="1358728"/>
                  </a:lnTo>
                  <a:lnTo>
                    <a:pt x="856762" y="1373896"/>
                  </a:lnTo>
                  <a:lnTo>
                    <a:pt x="857653" y="1358728"/>
                  </a:lnTo>
                  <a:close/>
                  <a:moveTo>
                    <a:pt x="875020" y="1331608"/>
                  </a:moveTo>
                  <a:lnTo>
                    <a:pt x="903073" y="1354590"/>
                  </a:lnTo>
                  <a:lnTo>
                    <a:pt x="903074" y="1354590"/>
                  </a:lnTo>
                  <a:lnTo>
                    <a:pt x="875021" y="1331608"/>
                  </a:lnTo>
                  <a:close/>
                  <a:moveTo>
                    <a:pt x="585572" y="1236920"/>
                  </a:moveTo>
                  <a:lnTo>
                    <a:pt x="570877" y="1255306"/>
                  </a:lnTo>
                  <a:lnTo>
                    <a:pt x="559300" y="1282885"/>
                  </a:lnTo>
                  <a:lnTo>
                    <a:pt x="555292" y="1310004"/>
                  </a:lnTo>
                  <a:lnTo>
                    <a:pt x="562862" y="1338502"/>
                  </a:lnTo>
                  <a:lnTo>
                    <a:pt x="553511" y="1368840"/>
                  </a:lnTo>
                  <a:lnTo>
                    <a:pt x="575330" y="1419860"/>
                  </a:lnTo>
                  <a:lnTo>
                    <a:pt x="575331" y="1419860"/>
                  </a:lnTo>
                  <a:lnTo>
                    <a:pt x="553511" y="1368840"/>
                  </a:lnTo>
                  <a:lnTo>
                    <a:pt x="562863" y="1338503"/>
                  </a:lnTo>
                  <a:lnTo>
                    <a:pt x="555293" y="1310005"/>
                  </a:lnTo>
                  <a:lnTo>
                    <a:pt x="559300" y="1282885"/>
                  </a:lnTo>
                  <a:lnTo>
                    <a:pt x="570878" y="1255306"/>
                  </a:lnTo>
                  <a:lnTo>
                    <a:pt x="585572" y="1236920"/>
                  </a:lnTo>
                  <a:close/>
                  <a:moveTo>
                    <a:pt x="580229" y="1215776"/>
                  </a:moveTo>
                  <a:lnTo>
                    <a:pt x="576666" y="1225429"/>
                  </a:lnTo>
                  <a:lnTo>
                    <a:pt x="576667" y="1225429"/>
                  </a:lnTo>
                  <a:lnTo>
                    <a:pt x="580229" y="1215777"/>
                  </a:lnTo>
                  <a:close/>
                  <a:moveTo>
                    <a:pt x="927566" y="1196931"/>
                  </a:moveTo>
                  <a:lnTo>
                    <a:pt x="927565" y="1196931"/>
                  </a:lnTo>
                  <a:lnTo>
                    <a:pt x="941814" y="1214397"/>
                  </a:lnTo>
                  <a:lnTo>
                    <a:pt x="943596" y="1237839"/>
                  </a:lnTo>
                  <a:lnTo>
                    <a:pt x="924893" y="1253927"/>
                  </a:lnTo>
                  <a:lnTo>
                    <a:pt x="910198" y="1265878"/>
                  </a:lnTo>
                  <a:lnTo>
                    <a:pt x="886597" y="1294836"/>
                  </a:lnTo>
                  <a:lnTo>
                    <a:pt x="859880" y="1334825"/>
                  </a:lnTo>
                  <a:lnTo>
                    <a:pt x="859881" y="1334825"/>
                  </a:lnTo>
                  <a:lnTo>
                    <a:pt x="886599" y="1294836"/>
                  </a:lnTo>
                  <a:lnTo>
                    <a:pt x="910199" y="1265878"/>
                  </a:lnTo>
                  <a:lnTo>
                    <a:pt x="924894" y="1253927"/>
                  </a:lnTo>
                  <a:lnTo>
                    <a:pt x="943597" y="1237839"/>
                  </a:lnTo>
                  <a:lnTo>
                    <a:pt x="941816" y="1214397"/>
                  </a:lnTo>
                  <a:close/>
                  <a:moveTo>
                    <a:pt x="603384" y="1121548"/>
                  </a:moveTo>
                  <a:lnTo>
                    <a:pt x="598041" y="1152344"/>
                  </a:lnTo>
                  <a:lnTo>
                    <a:pt x="573104" y="1166593"/>
                  </a:lnTo>
                  <a:lnTo>
                    <a:pt x="579005" y="1207330"/>
                  </a:lnTo>
                  <a:lnTo>
                    <a:pt x="573105" y="1166594"/>
                  </a:lnTo>
                  <a:lnTo>
                    <a:pt x="598041" y="1152344"/>
                  </a:lnTo>
                  <a:lnTo>
                    <a:pt x="603385" y="1121548"/>
                  </a:lnTo>
                  <a:close/>
                  <a:moveTo>
                    <a:pt x="860326" y="1094888"/>
                  </a:moveTo>
                  <a:lnTo>
                    <a:pt x="860325" y="1094888"/>
                  </a:lnTo>
                  <a:lnTo>
                    <a:pt x="877691" y="1103163"/>
                  </a:lnTo>
                  <a:lnTo>
                    <a:pt x="883034" y="1111896"/>
                  </a:lnTo>
                  <a:lnTo>
                    <a:pt x="887933" y="1139015"/>
                  </a:lnTo>
                  <a:lnTo>
                    <a:pt x="891495" y="1150046"/>
                  </a:lnTo>
                  <a:lnTo>
                    <a:pt x="900846" y="1151426"/>
                  </a:lnTo>
                  <a:lnTo>
                    <a:pt x="909752" y="1146829"/>
                  </a:lnTo>
                  <a:lnTo>
                    <a:pt x="919104" y="1151885"/>
                  </a:lnTo>
                  <a:lnTo>
                    <a:pt x="920440" y="1168432"/>
                  </a:lnTo>
                  <a:lnTo>
                    <a:pt x="919104" y="1185900"/>
                  </a:lnTo>
                  <a:lnTo>
                    <a:pt x="915987" y="1202906"/>
                  </a:lnTo>
                  <a:lnTo>
                    <a:pt x="914651" y="1228647"/>
                  </a:lnTo>
                  <a:lnTo>
                    <a:pt x="914651" y="1228646"/>
                  </a:lnTo>
                  <a:lnTo>
                    <a:pt x="915987" y="1202906"/>
                  </a:lnTo>
                  <a:lnTo>
                    <a:pt x="915988" y="1202905"/>
                  </a:lnTo>
                  <a:lnTo>
                    <a:pt x="919105" y="1185899"/>
                  </a:lnTo>
                  <a:lnTo>
                    <a:pt x="920441" y="1168432"/>
                  </a:lnTo>
                  <a:lnTo>
                    <a:pt x="919105" y="1151885"/>
                  </a:lnTo>
                  <a:lnTo>
                    <a:pt x="909754" y="1146828"/>
                  </a:lnTo>
                  <a:lnTo>
                    <a:pt x="900848" y="1151425"/>
                  </a:lnTo>
                  <a:lnTo>
                    <a:pt x="891497" y="1150046"/>
                  </a:lnTo>
                  <a:lnTo>
                    <a:pt x="887934" y="1139015"/>
                  </a:lnTo>
                  <a:lnTo>
                    <a:pt x="883035" y="1111895"/>
                  </a:lnTo>
                  <a:lnTo>
                    <a:pt x="877693" y="1103162"/>
                  </a:lnTo>
                  <a:close/>
                  <a:moveTo>
                    <a:pt x="812231" y="1029619"/>
                  </a:moveTo>
                  <a:lnTo>
                    <a:pt x="812547" y="1031788"/>
                  </a:lnTo>
                  <a:lnTo>
                    <a:pt x="812232" y="1029619"/>
                  </a:lnTo>
                  <a:close/>
                  <a:moveTo>
                    <a:pt x="732430" y="1020650"/>
                  </a:moveTo>
                  <a:lnTo>
                    <a:pt x="722280" y="1022724"/>
                  </a:lnTo>
                  <a:lnTo>
                    <a:pt x="712929" y="1048464"/>
                  </a:lnTo>
                  <a:lnTo>
                    <a:pt x="722281" y="1022724"/>
                  </a:lnTo>
                  <a:close/>
                  <a:moveTo>
                    <a:pt x="556627" y="1015829"/>
                  </a:moveTo>
                  <a:lnTo>
                    <a:pt x="552870" y="1037692"/>
                  </a:lnTo>
                  <a:lnTo>
                    <a:pt x="556628" y="1015829"/>
                  </a:lnTo>
                  <a:close/>
                  <a:moveTo>
                    <a:pt x="535698" y="930333"/>
                  </a:moveTo>
                  <a:lnTo>
                    <a:pt x="522785" y="962049"/>
                  </a:lnTo>
                  <a:lnTo>
                    <a:pt x="535699" y="930334"/>
                  </a:lnTo>
                  <a:close/>
                  <a:moveTo>
                    <a:pt x="527683" y="895400"/>
                  </a:moveTo>
                  <a:lnTo>
                    <a:pt x="522785" y="905512"/>
                  </a:lnTo>
                  <a:lnTo>
                    <a:pt x="522785" y="905512"/>
                  </a:lnTo>
                  <a:close/>
                  <a:moveTo>
                    <a:pt x="742318" y="888505"/>
                  </a:moveTo>
                  <a:lnTo>
                    <a:pt x="754787" y="922979"/>
                  </a:lnTo>
                  <a:lnTo>
                    <a:pt x="802434" y="924358"/>
                  </a:lnTo>
                  <a:lnTo>
                    <a:pt x="800208" y="941365"/>
                  </a:lnTo>
                  <a:lnTo>
                    <a:pt x="803770" y="952856"/>
                  </a:lnTo>
                  <a:lnTo>
                    <a:pt x="818020" y="961130"/>
                  </a:lnTo>
                  <a:lnTo>
                    <a:pt x="825591" y="979516"/>
                  </a:lnTo>
                  <a:lnTo>
                    <a:pt x="822918" y="1002958"/>
                  </a:lnTo>
                  <a:lnTo>
                    <a:pt x="817129" y="1015829"/>
                  </a:lnTo>
                  <a:lnTo>
                    <a:pt x="820692" y="1032376"/>
                  </a:lnTo>
                  <a:lnTo>
                    <a:pt x="813567" y="1038811"/>
                  </a:lnTo>
                  <a:lnTo>
                    <a:pt x="822473" y="1054899"/>
                  </a:lnTo>
                  <a:lnTo>
                    <a:pt x="824254" y="1094888"/>
                  </a:lnTo>
                  <a:lnTo>
                    <a:pt x="850527" y="1100864"/>
                  </a:lnTo>
                  <a:lnTo>
                    <a:pt x="850528" y="1100863"/>
                  </a:lnTo>
                  <a:lnTo>
                    <a:pt x="824256" y="1094888"/>
                  </a:lnTo>
                  <a:lnTo>
                    <a:pt x="822475" y="1054898"/>
                  </a:lnTo>
                  <a:lnTo>
                    <a:pt x="813568" y="1038811"/>
                  </a:lnTo>
                  <a:lnTo>
                    <a:pt x="820693" y="1032376"/>
                  </a:lnTo>
                  <a:lnTo>
                    <a:pt x="817131" y="1015828"/>
                  </a:lnTo>
                  <a:lnTo>
                    <a:pt x="822919" y="1002958"/>
                  </a:lnTo>
                  <a:lnTo>
                    <a:pt x="825592" y="979516"/>
                  </a:lnTo>
                  <a:lnTo>
                    <a:pt x="818022" y="961130"/>
                  </a:lnTo>
                  <a:lnTo>
                    <a:pt x="803772" y="952856"/>
                  </a:lnTo>
                  <a:lnTo>
                    <a:pt x="800209" y="941365"/>
                  </a:lnTo>
                  <a:lnTo>
                    <a:pt x="802436" y="924358"/>
                  </a:lnTo>
                  <a:lnTo>
                    <a:pt x="754789" y="922979"/>
                  </a:lnTo>
                  <a:lnTo>
                    <a:pt x="742320" y="888505"/>
                  </a:lnTo>
                  <a:close/>
                  <a:moveTo>
                    <a:pt x="530800" y="869659"/>
                  </a:moveTo>
                  <a:lnTo>
                    <a:pt x="522340" y="884368"/>
                  </a:lnTo>
                  <a:lnTo>
                    <a:pt x="522340" y="884368"/>
                  </a:lnTo>
                  <a:lnTo>
                    <a:pt x="530800" y="869659"/>
                  </a:lnTo>
                  <a:close/>
                  <a:moveTo>
                    <a:pt x="531880" y="818933"/>
                  </a:moveTo>
                  <a:lnTo>
                    <a:pt x="529465" y="823694"/>
                  </a:lnTo>
                  <a:lnTo>
                    <a:pt x="529465" y="823694"/>
                  </a:lnTo>
                  <a:close/>
                  <a:moveTo>
                    <a:pt x="509872" y="766238"/>
                  </a:moveTo>
                  <a:lnTo>
                    <a:pt x="528573" y="768996"/>
                  </a:lnTo>
                  <a:lnTo>
                    <a:pt x="528575" y="768996"/>
                  </a:lnTo>
                  <a:lnTo>
                    <a:pt x="509873" y="766238"/>
                  </a:lnTo>
                  <a:close/>
                  <a:moveTo>
                    <a:pt x="613182" y="731305"/>
                  </a:moveTo>
                  <a:lnTo>
                    <a:pt x="613181" y="731305"/>
                  </a:lnTo>
                  <a:lnTo>
                    <a:pt x="611400" y="753368"/>
                  </a:lnTo>
                  <a:lnTo>
                    <a:pt x="615407" y="764859"/>
                  </a:lnTo>
                  <a:lnTo>
                    <a:pt x="614072" y="784624"/>
                  </a:lnTo>
                  <a:lnTo>
                    <a:pt x="643017" y="810825"/>
                  </a:lnTo>
                  <a:lnTo>
                    <a:pt x="671516" y="815881"/>
                  </a:lnTo>
                  <a:lnTo>
                    <a:pt x="681758" y="826912"/>
                  </a:lnTo>
                  <a:lnTo>
                    <a:pt x="699124" y="832887"/>
                  </a:lnTo>
                  <a:lnTo>
                    <a:pt x="710257" y="841162"/>
                  </a:lnTo>
                  <a:lnTo>
                    <a:pt x="725842" y="841162"/>
                  </a:lnTo>
                  <a:lnTo>
                    <a:pt x="740983" y="849895"/>
                  </a:lnTo>
                  <a:lnTo>
                    <a:pt x="743210" y="866902"/>
                  </a:lnTo>
                  <a:lnTo>
                    <a:pt x="748553" y="875636"/>
                  </a:lnTo>
                  <a:lnTo>
                    <a:pt x="749889" y="888045"/>
                  </a:lnTo>
                  <a:lnTo>
                    <a:pt x="749890" y="888045"/>
                  </a:lnTo>
                  <a:lnTo>
                    <a:pt x="748555" y="875635"/>
                  </a:lnTo>
                  <a:lnTo>
                    <a:pt x="743211" y="866901"/>
                  </a:lnTo>
                  <a:lnTo>
                    <a:pt x="740984" y="849894"/>
                  </a:lnTo>
                  <a:lnTo>
                    <a:pt x="725844" y="841161"/>
                  </a:lnTo>
                  <a:lnTo>
                    <a:pt x="710259" y="841161"/>
                  </a:lnTo>
                  <a:lnTo>
                    <a:pt x="699126" y="832887"/>
                  </a:lnTo>
                  <a:lnTo>
                    <a:pt x="681759" y="826911"/>
                  </a:lnTo>
                  <a:lnTo>
                    <a:pt x="671517" y="815880"/>
                  </a:lnTo>
                  <a:lnTo>
                    <a:pt x="643018" y="810823"/>
                  </a:lnTo>
                  <a:lnTo>
                    <a:pt x="614073" y="784624"/>
                  </a:lnTo>
                  <a:lnTo>
                    <a:pt x="615409" y="764858"/>
                  </a:lnTo>
                  <a:lnTo>
                    <a:pt x="611401" y="753367"/>
                  </a:lnTo>
                  <a:close/>
                  <a:moveTo>
                    <a:pt x="483600" y="723490"/>
                  </a:moveTo>
                  <a:lnTo>
                    <a:pt x="483598" y="723491"/>
                  </a:lnTo>
                  <a:lnTo>
                    <a:pt x="484043" y="768077"/>
                  </a:lnTo>
                  <a:lnTo>
                    <a:pt x="495621" y="771294"/>
                  </a:lnTo>
                  <a:lnTo>
                    <a:pt x="495622" y="771294"/>
                  </a:lnTo>
                  <a:lnTo>
                    <a:pt x="484045" y="768077"/>
                  </a:lnTo>
                  <a:close/>
                  <a:moveTo>
                    <a:pt x="247589" y="574564"/>
                  </a:moveTo>
                  <a:lnTo>
                    <a:pt x="258721" y="589732"/>
                  </a:lnTo>
                  <a:lnTo>
                    <a:pt x="258721" y="589732"/>
                  </a:lnTo>
                  <a:lnTo>
                    <a:pt x="247589" y="574564"/>
                  </a:lnTo>
                  <a:close/>
                  <a:moveTo>
                    <a:pt x="237347" y="571346"/>
                  </a:moveTo>
                  <a:lnTo>
                    <a:pt x="240468" y="572326"/>
                  </a:lnTo>
                  <a:lnTo>
                    <a:pt x="237347" y="571346"/>
                  </a:lnTo>
                  <a:close/>
                  <a:moveTo>
                    <a:pt x="470239" y="568588"/>
                  </a:moveTo>
                  <a:lnTo>
                    <a:pt x="466677" y="573184"/>
                  </a:lnTo>
                  <a:lnTo>
                    <a:pt x="446193" y="578700"/>
                  </a:lnTo>
                  <a:lnTo>
                    <a:pt x="418139" y="598925"/>
                  </a:lnTo>
                  <a:lnTo>
                    <a:pt x="416803" y="612714"/>
                  </a:lnTo>
                  <a:lnTo>
                    <a:pt x="410569" y="622827"/>
                  </a:lnTo>
                  <a:lnTo>
                    <a:pt x="413686" y="638914"/>
                  </a:lnTo>
                  <a:lnTo>
                    <a:pt x="398546" y="647188"/>
                  </a:lnTo>
                  <a:lnTo>
                    <a:pt x="399436" y="660059"/>
                  </a:lnTo>
                  <a:lnTo>
                    <a:pt x="392756" y="665114"/>
                  </a:lnTo>
                  <a:lnTo>
                    <a:pt x="404335" y="691774"/>
                  </a:lnTo>
                  <a:lnTo>
                    <a:pt x="419030" y="709700"/>
                  </a:lnTo>
                  <a:lnTo>
                    <a:pt x="414577" y="722571"/>
                  </a:lnTo>
                  <a:lnTo>
                    <a:pt x="431498" y="723950"/>
                  </a:lnTo>
                  <a:lnTo>
                    <a:pt x="441740" y="740038"/>
                  </a:lnTo>
                  <a:lnTo>
                    <a:pt x="464005" y="740498"/>
                  </a:lnTo>
                  <a:lnTo>
                    <a:pt x="441741" y="740038"/>
                  </a:lnTo>
                  <a:lnTo>
                    <a:pt x="431499" y="723950"/>
                  </a:lnTo>
                  <a:lnTo>
                    <a:pt x="414578" y="722571"/>
                  </a:lnTo>
                  <a:lnTo>
                    <a:pt x="419031" y="709700"/>
                  </a:lnTo>
                  <a:lnTo>
                    <a:pt x="404335" y="691774"/>
                  </a:lnTo>
                  <a:lnTo>
                    <a:pt x="392758" y="665114"/>
                  </a:lnTo>
                  <a:lnTo>
                    <a:pt x="399437" y="660059"/>
                  </a:lnTo>
                  <a:lnTo>
                    <a:pt x="398547" y="647188"/>
                  </a:lnTo>
                  <a:lnTo>
                    <a:pt x="413687" y="638914"/>
                  </a:lnTo>
                  <a:lnTo>
                    <a:pt x="410570" y="622827"/>
                  </a:lnTo>
                  <a:lnTo>
                    <a:pt x="416805" y="612714"/>
                  </a:lnTo>
                  <a:lnTo>
                    <a:pt x="418140" y="598925"/>
                  </a:lnTo>
                  <a:lnTo>
                    <a:pt x="446194" y="578700"/>
                  </a:lnTo>
                  <a:lnTo>
                    <a:pt x="466678" y="573184"/>
                  </a:lnTo>
                  <a:lnTo>
                    <a:pt x="470241" y="568588"/>
                  </a:lnTo>
                  <a:close/>
                  <a:moveTo>
                    <a:pt x="479929" y="554332"/>
                  </a:moveTo>
                  <a:lnTo>
                    <a:pt x="480036" y="554339"/>
                  </a:lnTo>
                  <a:lnTo>
                    <a:pt x="492949" y="569967"/>
                  </a:lnTo>
                  <a:lnTo>
                    <a:pt x="480036" y="554339"/>
                  </a:lnTo>
                  <a:close/>
                  <a:moveTo>
                    <a:pt x="488051" y="523542"/>
                  </a:moveTo>
                  <a:lnTo>
                    <a:pt x="472466" y="553879"/>
                  </a:lnTo>
                  <a:lnTo>
                    <a:pt x="472467" y="553879"/>
                  </a:lnTo>
                  <a:lnTo>
                    <a:pt x="488052" y="523542"/>
                  </a:lnTo>
                  <a:close/>
                  <a:moveTo>
                    <a:pt x="359359" y="444942"/>
                  </a:moveTo>
                  <a:lnTo>
                    <a:pt x="376280" y="458731"/>
                  </a:lnTo>
                  <a:lnTo>
                    <a:pt x="359360" y="444942"/>
                  </a:lnTo>
                  <a:close/>
                  <a:moveTo>
                    <a:pt x="329524" y="431152"/>
                  </a:moveTo>
                  <a:lnTo>
                    <a:pt x="322400" y="435749"/>
                  </a:lnTo>
                  <a:lnTo>
                    <a:pt x="322400" y="435749"/>
                  </a:lnTo>
                  <a:close/>
                  <a:moveTo>
                    <a:pt x="488053" y="427015"/>
                  </a:moveTo>
                  <a:lnTo>
                    <a:pt x="488052" y="427016"/>
                  </a:lnTo>
                  <a:lnTo>
                    <a:pt x="487606" y="448619"/>
                  </a:lnTo>
                  <a:lnTo>
                    <a:pt x="499184" y="459650"/>
                  </a:lnTo>
                  <a:lnTo>
                    <a:pt x="503192" y="476198"/>
                  </a:lnTo>
                  <a:lnTo>
                    <a:pt x="502747" y="489069"/>
                  </a:lnTo>
                  <a:lnTo>
                    <a:pt x="492951" y="569967"/>
                  </a:lnTo>
                  <a:lnTo>
                    <a:pt x="492951" y="569967"/>
                  </a:lnTo>
                  <a:lnTo>
                    <a:pt x="502747" y="489068"/>
                  </a:lnTo>
                  <a:lnTo>
                    <a:pt x="503193" y="476198"/>
                  </a:lnTo>
                  <a:lnTo>
                    <a:pt x="499186" y="459651"/>
                  </a:lnTo>
                  <a:lnTo>
                    <a:pt x="487607" y="448619"/>
                  </a:lnTo>
                  <a:close/>
                  <a:moveTo>
                    <a:pt x="508090" y="414145"/>
                  </a:moveTo>
                  <a:lnTo>
                    <a:pt x="507200" y="425636"/>
                  </a:lnTo>
                  <a:lnTo>
                    <a:pt x="507200" y="425637"/>
                  </a:lnTo>
                  <a:lnTo>
                    <a:pt x="508092" y="414146"/>
                  </a:lnTo>
                  <a:close/>
                  <a:moveTo>
                    <a:pt x="493395" y="392542"/>
                  </a:moveTo>
                  <a:lnTo>
                    <a:pt x="493395" y="410928"/>
                  </a:lnTo>
                  <a:lnTo>
                    <a:pt x="505286" y="413531"/>
                  </a:lnTo>
                  <a:lnTo>
                    <a:pt x="493396" y="410927"/>
                  </a:lnTo>
                  <a:lnTo>
                    <a:pt x="493396" y="392542"/>
                  </a:lnTo>
                  <a:close/>
                  <a:moveTo>
                    <a:pt x="808224" y="385645"/>
                  </a:moveTo>
                  <a:lnTo>
                    <a:pt x="800209" y="393459"/>
                  </a:lnTo>
                  <a:lnTo>
                    <a:pt x="788631" y="398516"/>
                  </a:lnTo>
                  <a:lnTo>
                    <a:pt x="780616" y="399895"/>
                  </a:lnTo>
                  <a:lnTo>
                    <a:pt x="777943" y="405871"/>
                  </a:lnTo>
                  <a:lnTo>
                    <a:pt x="765475" y="404491"/>
                  </a:lnTo>
                  <a:lnTo>
                    <a:pt x="749890" y="390702"/>
                  </a:lnTo>
                  <a:lnTo>
                    <a:pt x="749890" y="390703"/>
                  </a:lnTo>
                  <a:lnTo>
                    <a:pt x="765476" y="404493"/>
                  </a:lnTo>
                  <a:lnTo>
                    <a:pt x="777944" y="405872"/>
                  </a:lnTo>
                  <a:lnTo>
                    <a:pt x="780616" y="399896"/>
                  </a:lnTo>
                  <a:lnTo>
                    <a:pt x="788632" y="398517"/>
                  </a:lnTo>
                  <a:lnTo>
                    <a:pt x="800209" y="393461"/>
                  </a:lnTo>
                  <a:lnTo>
                    <a:pt x="808225" y="385647"/>
                  </a:lnTo>
                  <a:lnTo>
                    <a:pt x="822475" y="388405"/>
                  </a:lnTo>
                  <a:lnTo>
                    <a:pt x="828264" y="387026"/>
                  </a:lnTo>
                  <a:lnTo>
                    <a:pt x="834815" y="388335"/>
                  </a:lnTo>
                  <a:lnTo>
                    <a:pt x="828262" y="387025"/>
                  </a:lnTo>
                  <a:lnTo>
                    <a:pt x="828262" y="387025"/>
                  </a:lnTo>
                  <a:lnTo>
                    <a:pt x="822474" y="388404"/>
                  </a:lnTo>
                  <a:close/>
                  <a:moveTo>
                    <a:pt x="550840" y="382889"/>
                  </a:moveTo>
                  <a:lnTo>
                    <a:pt x="542378" y="393461"/>
                  </a:lnTo>
                  <a:lnTo>
                    <a:pt x="542379" y="393461"/>
                  </a:lnTo>
                  <a:lnTo>
                    <a:pt x="550840" y="382889"/>
                  </a:lnTo>
                  <a:close/>
                  <a:moveTo>
                    <a:pt x="656376" y="378292"/>
                  </a:moveTo>
                  <a:lnTo>
                    <a:pt x="638119" y="386566"/>
                  </a:lnTo>
                  <a:lnTo>
                    <a:pt x="635002" y="398976"/>
                  </a:lnTo>
                  <a:lnTo>
                    <a:pt x="624314" y="404032"/>
                  </a:lnTo>
                  <a:lnTo>
                    <a:pt x="605612" y="410927"/>
                  </a:lnTo>
                  <a:lnTo>
                    <a:pt x="600714" y="420120"/>
                  </a:lnTo>
                  <a:lnTo>
                    <a:pt x="581120" y="421959"/>
                  </a:lnTo>
                  <a:lnTo>
                    <a:pt x="581121" y="421959"/>
                  </a:lnTo>
                  <a:lnTo>
                    <a:pt x="600714" y="420120"/>
                  </a:lnTo>
                  <a:lnTo>
                    <a:pt x="605612" y="410927"/>
                  </a:lnTo>
                  <a:lnTo>
                    <a:pt x="624315" y="404033"/>
                  </a:lnTo>
                  <a:lnTo>
                    <a:pt x="635003" y="398977"/>
                  </a:lnTo>
                  <a:lnTo>
                    <a:pt x="638119" y="386566"/>
                  </a:lnTo>
                  <a:lnTo>
                    <a:pt x="656377" y="378293"/>
                  </a:lnTo>
                  <a:close/>
                  <a:moveTo>
                    <a:pt x="898174" y="373236"/>
                  </a:moveTo>
                  <a:lnTo>
                    <a:pt x="890604" y="381049"/>
                  </a:lnTo>
                  <a:lnTo>
                    <a:pt x="890606" y="381050"/>
                  </a:lnTo>
                  <a:lnTo>
                    <a:pt x="898176" y="373236"/>
                  </a:lnTo>
                  <a:lnTo>
                    <a:pt x="903963" y="374155"/>
                  </a:lnTo>
                  <a:lnTo>
                    <a:pt x="903963" y="374155"/>
                  </a:lnTo>
                  <a:close/>
                  <a:moveTo>
                    <a:pt x="655041" y="371857"/>
                  </a:moveTo>
                  <a:lnTo>
                    <a:pt x="656094" y="376931"/>
                  </a:lnTo>
                  <a:lnTo>
                    <a:pt x="655041" y="371857"/>
                  </a:lnTo>
                  <a:close/>
                  <a:moveTo>
                    <a:pt x="865223" y="368639"/>
                  </a:moveTo>
                  <a:lnTo>
                    <a:pt x="853199" y="371857"/>
                  </a:lnTo>
                  <a:lnTo>
                    <a:pt x="842957" y="369099"/>
                  </a:lnTo>
                  <a:lnTo>
                    <a:pt x="840286" y="377832"/>
                  </a:lnTo>
                  <a:lnTo>
                    <a:pt x="844739" y="383348"/>
                  </a:lnTo>
                  <a:lnTo>
                    <a:pt x="842067" y="389783"/>
                  </a:lnTo>
                  <a:lnTo>
                    <a:pt x="842068" y="389784"/>
                  </a:lnTo>
                  <a:lnTo>
                    <a:pt x="844740" y="383348"/>
                  </a:lnTo>
                  <a:lnTo>
                    <a:pt x="840287" y="377833"/>
                  </a:lnTo>
                  <a:lnTo>
                    <a:pt x="842958" y="369100"/>
                  </a:lnTo>
                  <a:lnTo>
                    <a:pt x="853201" y="371857"/>
                  </a:lnTo>
                  <a:lnTo>
                    <a:pt x="865223" y="368640"/>
                  </a:lnTo>
                  <a:lnTo>
                    <a:pt x="879471" y="375074"/>
                  </a:lnTo>
                  <a:lnTo>
                    <a:pt x="879472" y="375074"/>
                  </a:lnTo>
                  <a:close/>
                  <a:moveTo>
                    <a:pt x="544605" y="359906"/>
                  </a:moveTo>
                  <a:lnTo>
                    <a:pt x="544605" y="359906"/>
                  </a:lnTo>
                  <a:lnTo>
                    <a:pt x="553511" y="366342"/>
                  </a:lnTo>
                  <a:lnTo>
                    <a:pt x="560190" y="376913"/>
                  </a:lnTo>
                  <a:lnTo>
                    <a:pt x="567316" y="406331"/>
                  </a:lnTo>
                  <a:lnTo>
                    <a:pt x="567316" y="406331"/>
                  </a:lnTo>
                  <a:lnTo>
                    <a:pt x="570706" y="410169"/>
                  </a:lnTo>
                  <a:lnTo>
                    <a:pt x="567316" y="406330"/>
                  </a:lnTo>
                  <a:lnTo>
                    <a:pt x="560191" y="376913"/>
                  </a:lnTo>
                  <a:lnTo>
                    <a:pt x="553511" y="366341"/>
                  </a:lnTo>
                  <a:close/>
                  <a:moveTo>
                    <a:pt x="812233" y="354199"/>
                  </a:moveTo>
                  <a:lnTo>
                    <a:pt x="813568" y="361284"/>
                  </a:lnTo>
                  <a:lnTo>
                    <a:pt x="813568" y="361285"/>
                  </a:lnTo>
                  <a:close/>
                  <a:moveTo>
                    <a:pt x="631885" y="330948"/>
                  </a:moveTo>
                  <a:lnTo>
                    <a:pt x="630549" y="350713"/>
                  </a:lnTo>
                  <a:lnTo>
                    <a:pt x="633258" y="367092"/>
                  </a:lnTo>
                  <a:lnTo>
                    <a:pt x="630550" y="350714"/>
                  </a:lnTo>
                  <a:lnTo>
                    <a:pt x="631885" y="330948"/>
                  </a:lnTo>
                  <a:close/>
                  <a:moveTo>
                    <a:pt x="739649" y="308425"/>
                  </a:moveTo>
                  <a:lnTo>
                    <a:pt x="739649" y="308426"/>
                  </a:lnTo>
                  <a:lnTo>
                    <a:pt x="748554" y="312562"/>
                  </a:lnTo>
                  <a:lnTo>
                    <a:pt x="748554" y="312561"/>
                  </a:lnTo>
                  <a:close/>
                  <a:moveTo>
                    <a:pt x="810896" y="293715"/>
                  </a:moveTo>
                  <a:lnTo>
                    <a:pt x="795311" y="301070"/>
                  </a:lnTo>
                  <a:lnTo>
                    <a:pt x="795311" y="301071"/>
                  </a:lnTo>
                  <a:lnTo>
                    <a:pt x="810896" y="293716"/>
                  </a:lnTo>
                  <a:close/>
                  <a:moveTo>
                    <a:pt x="739041" y="290074"/>
                  </a:moveTo>
                  <a:lnTo>
                    <a:pt x="743210" y="295095"/>
                  </a:lnTo>
                  <a:lnTo>
                    <a:pt x="743210" y="295095"/>
                  </a:lnTo>
                  <a:close/>
                  <a:moveTo>
                    <a:pt x="547722" y="289120"/>
                  </a:moveTo>
                  <a:lnTo>
                    <a:pt x="545050" y="310264"/>
                  </a:lnTo>
                  <a:lnTo>
                    <a:pt x="549948" y="330029"/>
                  </a:lnTo>
                  <a:lnTo>
                    <a:pt x="556628" y="338763"/>
                  </a:lnTo>
                  <a:lnTo>
                    <a:pt x="557160" y="342602"/>
                  </a:lnTo>
                  <a:lnTo>
                    <a:pt x="556628" y="338762"/>
                  </a:lnTo>
                  <a:lnTo>
                    <a:pt x="549949" y="330029"/>
                  </a:lnTo>
                  <a:lnTo>
                    <a:pt x="545051" y="310264"/>
                  </a:lnTo>
                  <a:lnTo>
                    <a:pt x="547722" y="289120"/>
                  </a:lnTo>
                  <a:close/>
                  <a:moveTo>
                    <a:pt x="737866" y="288660"/>
                  </a:moveTo>
                  <a:lnTo>
                    <a:pt x="724507" y="289579"/>
                  </a:lnTo>
                  <a:lnTo>
                    <a:pt x="724507" y="289579"/>
                  </a:lnTo>
                  <a:lnTo>
                    <a:pt x="727625" y="297853"/>
                  </a:lnTo>
                  <a:lnTo>
                    <a:pt x="718273" y="309344"/>
                  </a:lnTo>
                  <a:lnTo>
                    <a:pt x="689774" y="320376"/>
                  </a:lnTo>
                  <a:lnTo>
                    <a:pt x="671517" y="324972"/>
                  </a:lnTo>
                  <a:lnTo>
                    <a:pt x="663947" y="331867"/>
                  </a:lnTo>
                  <a:lnTo>
                    <a:pt x="643908" y="324513"/>
                  </a:lnTo>
                  <a:lnTo>
                    <a:pt x="625650" y="320836"/>
                  </a:lnTo>
                  <a:lnTo>
                    <a:pt x="620752" y="323593"/>
                  </a:lnTo>
                  <a:lnTo>
                    <a:pt x="620753" y="323594"/>
                  </a:lnTo>
                  <a:lnTo>
                    <a:pt x="625651" y="320836"/>
                  </a:lnTo>
                  <a:lnTo>
                    <a:pt x="643909" y="324514"/>
                  </a:lnTo>
                  <a:lnTo>
                    <a:pt x="663947" y="331868"/>
                  </a:lnTo>
                  <a:lnTo>
                    <a:pt x="671517" y="324973"/>
                  </a:lnTo>
                  <a:lnTo>
                    <a:pt x="689774" y="320376"/>
                  </a:lnTo>
                  <a:lnTo>
                    <a:pt x="718273" y="309345"/>
                  </a:lnTo>
                  <a:lnTo>
                    <a:pt x="727625" y="297854"/>
                  </a:lnTo>
                  <a:lnTo>
                    <a:pt x="724508" y="289580"/>
                  </a:lnTo>
                  <a:lnTo>
                    <a:pt x="737867" y="288661"/>
                  </a:lnTo>
                  <a:close/>
                  <a:moveTo>
                    <a:pt x="475583" y="233961"/>
                  </a:moveTo>
                  <a:lnTo>
                    <a:pt x="443769" y="236661"/>
                  </a:lnTo>
                  <a:lnTo>
                    <a:pt x="475583" y="233962"/>
                  </a:lnTo>
                  <a:lnTo>
                    <a:pt x="490278" y="237640"/>
                  </a:lnTo>
                  <a:lnTo>
                    <a:pt x="507200" y="263380"/>
                  </a:lnTo>
                  <a:lnTo>
                    <a:pt x="517442" y="260162"/>
                  </a:lnTo>
                  <a:lnTo>
                    <a:pt x="535699" y="261541"/>
                  </a:lnTo>
                  <a:lnTo>
                    <a:pt x="549948" y="258324"/>
                  </a:lnTo>
                  <a:lnTo>
                    <a:pt x="558854" y="263380"/>
                  </a:lnTo>
                  <a:lnTo>
                    <a:pt x="553511" y="279008"/>
                  </a:lnTo>
                  <a:lnTo>
                    <a:pt x="553511" y="279007"/>
                  </a:lnTo>
                  <a:lnTo>
                    <a:pt x="558855" y="263379"/>
                  </a:lnTo>
                  <a:lnTo>
                    <a:pt x="549949" y="258323"/>
                  </a:lnTo>
                  <a:lnTo>
                    <a:pt x="535699" y="261540"/>
                  </a:lnTo>
                  <a:lnTo>
                    <a:pt x="517441" y="260162"/>
                  </a:lnTo>
                  <a:lnTo>
                    <a:pt x="507200" y="263379"/>
                  </a:lnTo>
                  <a:lnTo>
                    <a:pt x="490278" y="237639"/>
                  </a:lnTo>
                  <a:close/>
                  <a:moveTo>
                    <a:pt x="431053" y="217874"/>
                  </a:moveTo>
                  <a:lnTo>
                    <a:pt x="431053" y="217875"/>
                  </a:lnTo>
                  <a:lnTo>
                    <a:pt x="431498" y="224309"/>
                  </a:lnTo>
                  <a:lnTo>
                    <a:pt x="437732" y="226608"/>
                  </a:lnTo>
                  <a:lnTo>
                    <a:pt x="443076" y="236720"/>
                  </a:lnTo>
                  <a:lnTo>
                    <a:pt x="443076" y="236720"/>
                  </a:lnTo>
                  <a:lnTo>
                    <a:pt x="437733" y="226607"/>
                  </a:lnTo>
                  <a:lnTo>
                    <a:pt x="431499" y="224309"/>
                  </a:lnTo>
                  <a:close/>
                  <a:moveTo>
                    <a:pt x="311267" y="209141"/>
                  </a:moveTo>
                  <a:lnTo>
                    <a:pt x="306368" y="217873"/>
                  </a:lnTo>
                  <a:lnTo>
                    <a:pt x="298353" y="215575"/>
                  </a:lnTo>
                  <a:lnTo>
                    <a:pt x="298353" y="215577"/>
                  </a:lnTo>
                  <a:lnTo>
                    <a:pt x="306368" y="217875"/>
                  </a:lnTo>
                  <a:close/>
                  <a:moveTo>
                    <a:pt x="433725" y="203012"/>
                  </a:moveTo>
                  <a:lnTo>
                    <a:pt x="434170" y="206842"/>
                  </a:lnTo>
                  <a:lnTo>
                    <a:pt x="431481" y="216358"/>
                  </a:lnTo>
                  <a:lnTo>
                    <a:pt x="434170" y="206842"/>
                  </a:lnTo>
                  <a:close/>
                  <a:moveTo>
                    <a:pt x="308428" y="188940"/>
                  </a:moveTo>
                  <a:lnTo>
                    <a:pt x="306368" y="191673"/>
                  </a:lnTo>
                  <a:lnTo>
                    <a:pt x="306369" y="191674"/>
                  </a:lnTo>
                  <a:close/>
                  <a:moveTo>
                    <a:pt x="170997" y="183400"/>
                  </a:moveTo>
                  <a:lnTo>
                    <a:pt x="171887" y="188456"/>
                  </a:lnTo>
                  <a:lnTo>
                    <a:pt x="169215" y="194432"/>
                  </a:lnTo>
                  <a:lnTo>
                    <a:pt x="168050" y="199645"/>
                  </a:lnTo>
                  <a:lnTo>
                    <a:pt x="169216" y="194432"/>
                  </a:lnTo>
                  <a:lnTo>
                    <a:pt x="171888" y="188456"/>
                  </a:lnTo>
                  <a:close/>
                  <a:moveTo>
                    <a:pt x="170106" y="175586"/>
                  </a:moveTo>
                  <a:lnTo>
                    <a:pt x="170106" y="175586"/>
                  </a:lnTo>
                  <a:lnTo>
                    <a:pt x="175004" y="179722"/>
                  </a:lnTo>
                  <a:lnTo>
                    <a:pt x="175004" y="179722"/>
                  </a:lnTo>
                  <a:close/>
                  <a:moveTo>
                    <a:pt x="411905" y="173288"/>
                  </a:moveTo>
                  <a:lnTo>
                    <a:pt x="411905" y="173289"/>
                  </a:lnTo>
                  <a:lnTo>
                    <a:pt x="424819" y="175127"/>
                  </a:lnTo>
                  <a:lnTo>
                    <a:pt x="427490" y="188456"/>
                  </a:lnTo>
                  <a:lnTo>
                    <a:pt x="429272" y="190755"/>
                  </a:lnTo>
                  <a:lnTo>
                    <a:pt x="427490" y="188456"/>
                  </a:lnTo>
                  <a:lnTo>
                    <a:pt x="424819" y="175127"/>
                  </a:lnTo>
                  <a:close/>
                  <a:moveTo>
                    <a:pt x="420635" y="152049"/>
                  </a:moveTo>
                  <a:lnTo>
                    <a:pt x="419920" y="155821"/>
                  </a:lnTo>
                  <a:lnTo>
                    <a:pt x="419920" y="155821"/>
                  </a:lnTo>
                  <a:close/>
                  <a:moveTo>
                    <a:pt x="447195" y="105032"/>
                  </a:moveTo>
                  <a:lnTo>
                    <a:pt x="442185" y="115372"/>
                  </a:lnTo>
                  <a:lnTo>
                    <a:pt x="439349" y="117663"/>
                  </a:lnTo>
                  <a:lnTo>
                    <a:pt x="442186" y="115372"/>
                  </a:lnTo>
                  <a:close/>
                  <a:moveTo>
                    <a:pt x="20484" y="17467"/>
                  </a:moveTo>
                  <a:lnTo>
                    <a:pt x="27608" y="20224"/>
                  </a:lnTo>
                  <a:lnTo>
                    <a:pt x="32507" y="25741"/>
                  </a:lnTo>
                  <a:lnTo>
                    <a:pt x="39632" y="30796"/>
                  </a:lnTo>
                  <a:lnTo>
                    <a:pt x="40077" y="34474"/>
                  </a:lnTo>
                  <a:lnTo>
                    <a:pt x="51209" y="31256"/>
                  </a:lnTo>
                  <a:lnTo>
                    <a:pt x="56553" y="33095"/>
                  </a:lnTo>
                  <a:lnTo>
                    <a:pt x="59671" y="36312"/>
                  </a:lnTo>
                  <a:lnTo>
                    <a:pt x="56553" y="48263"/>
                  </a:lnTo>
                  <a:lnTo>
                    <a:pt x="53436" y="55158"/>
                  </a:lnTo>
                  <a:lnTo>
                    <a:pt x="38741" y="54698"/>
                  </a:lnTo>
                  <a:lnTo>
                    <a:pt x="29835" y="51940"/>
                  </a:lnTo>
                  <a:lnTo>
                    <a:pt x="20038" y="45965"/>
                  </a:lnTo>
                  <a:lnTo>
                    <a:pt x="6679" y="44127"/>
                  </a:lnTo>
                  <a:lnTo>
                    <a:pt x="0" y="37691"/>
                  </a:lnTo>
                  <a:lnTo>
                    <a:pt x="1336" y="33555"/>
                  </a:lnTo>
                  <a:lnTo>
                    <a:pt x="10242" y="26200"/>
                  </a:lnTo>
                  <a:lnTo>
                    <a:pt x="15585" y="22983"/>
                  </a:lnTo>
                  <a:lnTo>
                    <a:pt x="14249" y="19305"/>
                  </a:lnTo>
                  <a:close/>
                  <a:moveTo>
                    <a:pt x="168770" y="0"/>
                  </a:moveTo>
                  <a:lnTo>
                    <a:pt x="177231" y="460"/>
                  </a:lnTo>
                  <a:lnTo>
                    <a:pt x="175004" y="3677"/>
                  </a:lnTo>
                  <a:lnTo>
                    <a:pt x="172778" y="10112"/>
                  </a:lnTo>
                  <a:lnTo>
                    <a:pt x="174559" y="20684"/>
                  </a:lnTo>
                  <a:lnTo>
                    <a:pt x="167880" y="30796"/>
                  </a:lnTo>
                  <a:lnTo>
                    <a:pt x="164317" y="42747"/>
                  </a:lnTo>
                  <a:lnTo>
                    <a:pt x="162091" y="55618"/>
                  </a:lnTo>
                  <a:lnTo>
                    <a:pt x="162982" y="63432"/>
                  </a:lnTo>
                  <a:lnTo>
                    <a:pt x="162536" y="76761"/>
                  </a:lnTo>
                  <a:lnTo>
                    <a:pt x="158529" y="79520"/>
                  </a:lnTo>
                  <a:lnTo>
                    <a:pt x="155411" y="92390"/>
                  </a:lnTo>
                  <a:lnTo>
                    <a:pt x="156303" y="100204"/>
                  </a:lnTo>
                  <a:lnTo>
                    <a:pt x="150958" y="107558"/>
                  </a:lnTo>
                  <a:lnTo>
                    <a:pt x="151404" y="115372"/>
                  </a:lnTo>
                  <a:lnTo>
                    <a:pt x="154966" y="120428"/>
                  </a:lnTo>
                  <a:lnTo>
                    <a:pt x="154966" y="120428"/>
                  </a:lnTo>
                  <a:lnTo>
                    <a:pt x="160309" y="136516"/>
                  </a:lnTo>
                  <a:lnTo>
                    <a:pt x="169215" y="148467"/>
                  </a:lnTo>
                  <a:lnTo>
                    <a:pt x="180348" y="160877"/>
                  </a:lnTo>
                  <a:lnTo>
                    <a:pt x="180348" y="160877"/>
                  </a:lnTo>
                  <a:lnTo>
                    <a:pt x="188809" y="171449"/>
                  </a:lnTo>
                  <a:lnTo>
                    <a:pt x="187918" y="177884"/>
                  </a:lnTo>
                  <a:lnTo>
                    <a:pt x="197715" y="179263"/>
                  </a:lnTo>
                  <a:lnTo>
                    <a:pt x="200387" y="176505"/>
                  </a:lnTo>
                  <a:lnTo>
                    <a:pt x="207067" y="183860"/>
                  </a:lnTo>
                  <a:lnTo>
                    <a:pt x="219534" y="181561"/>
                  </a:lnTo>
                  <a:lnTo>
                    <a:pt x="230667" y="174207"/>
                  </a:lnTo>
                  <a:lnTo>
                    <a:pt x="246253" y="168231"/>
                  </a:lnTo>
                  <a:lnTo>
                    <a:pt x="255159" y="159498"/>
                  </a:lnTo>
                  <a:lnTo>
                    <a:pt x="268963" y="161336"/>
                  </a:lnTo>
                  <a:lnTo>
                    <a:pt x="268073" y="164094"/>
                  </a:lnTo>
                  <a:lnTo>
                    <a:pt x="281877" y="165014"/>
                  </a:lnTo>
                  <a:lnTo>
                    <a:pt x="292564" y="170529"/>
                  </a:lnTo>
                  <a:lnTo>
                    <a:pt x="300580" y="179263"/>
                  </a:lnTo>
                  <a:lnTo>
                    <a:pt x="309486" y="187537"/>
                  </a:lnTo>
                  <a:lnTo>
                    <a:pt x="309485" y="187537"/>
                  </a:lnTo>
                  <a:lnTo>
                    <a:pt x="322399" y="188456"/>
                  </a:lnTo>
                  <a:lnTo>
                    <a:pt x="342438" y="167772"/>
                  </a:lnTo>
                  <a:lnTo>
                    <a:pt x="353125" y="164555"/>
                  </a:lnTo>
                  <a:lnTo>
                    <a:pt x="353570" y="154903"/>
                  </a:lnTo>
                  <a:lnTo>
                    <a:pt x="359804" y="129622"/>
                  </a:lnTo>
                  <a:lnTo>
                    <a:pt x="374945" y="116291"/>
                  </a:lnTo>
                  <a:lnTo>
                    <a:pt x="390531" y="115372"/>
                  </a:lnTo>
                  <a:lnTo>
                    <a:pt x="393202" y="109397"/>
                  </a:lnTo>
                  <a:lnTo>
                    <a:pt x="412796" y="111695"/>
                  </a:lnTo>
                  <a:lnTo>
                    <a:pt x="433279" y="96986"/>
                  </a:lnTo>
                  <a:lnTo>
                    <a:pt x="443521" y="90551"/>
                  </a:lnTo>
                  <a:lnTo>
                    <a:pt x="456435" y="76302"/>
                  </a:lnTo>
                  <a:lnTo>
                    <a:pt x="465341" y="78140"/>
                  </a:lnTo>
                  <a:lnTo>
                    <a:pt x="471130" y="85955"/>
                  </a:lnTo>
                  <a:lnTo>
                    <a:pt x="465787" y="95607"/>
                  </a:lnTo>
                  <a:lnTo>
                    <a:pt x="464147" y="96110"/>
                  </a:lnTo>
                  <a:lnTo>
                    <a:pt x="465787" y="95607"/>
                  </a:lnTo>
                  <a:lnTo>
                    <a:pt x="464896" y="102502"/>
                  </a:lnTo>
                  <a:lnTo>
                    <a:pt x="449756" y="106179"/>
                  </a:lnTo>
                  <a:lnTo>
                    <a:pt x="457326" y="119509"/>
                  </a:lnTo>
                  <a:lnTo>
                    <a:pt x="455990" y="135137"/>
                  </a:lnTo>
                  <a:lnTo>
                    <a:pt x="443967" y="152144"/>
                  </a:lnTo>
                  <a:lnTo>
                    <a:pt x="452428" y="175586"/>
                  </a:lnTo>
                  <a:lnTo>
                    <a:pt x="463560" y="173748"/>
                  </a:lnTo>
                  <a:lnTo>
                    <a:pt x="470240" y="152144"/>
                  </a:lnTo>
                  <a:lnTo>
                    <a:pt x="462670" y="142031"/>
                  </a:lnTo>
                  <a:lnTo>
                    <a:pt x="462670" y="119509"/>
                  </a:lnTo>
                  <a:lnTo>
                    <a:pt x="494731" y="107558"/>
                  </a:lnTo>
                  <a:lnTo>
                    <a:pt x="492059" y="93768"/>
                  </a:lnTo>
                  <a:lnTo>
                    <a:pt x="501411" y="84116"/>
                  </a:lnTo>
                  <a:lnTo>
                    <a:pt x="508981" y="105259"/>
                  </a:lnTo>
                  <a:lnTo>
                    <a:pt x="526793" y="105719"/>
                  </a:lnTo>
                  <a:lnTo>
                    <a:pt x="541933" y="121807"/>
                  </a:lnTo>
                  <a:lnTo>
                    <a:pt x="542824" y="131919"/>
                  </a:lnTo>
                  <a:lnTo>
                    <a:pt x="565089" y="131919"/>
                  </a:lnTo>
                  <a:lnTo>
                    <a:pt x="592252" y="129162"/>
                  </a:lnTo>
                  <a:lnTo>
                    <a:pt x="606057" y="142031"/>
                  </a:lnTo>
                  <a:lnTo>
                    <a:pt x="624760" y="145709"/>
                  </a:lnTo>
                  <a:lnTo>
                    <a:pt x="639455" y="136516"/>
                  </a:lnTo>
                  <a:lnTo>
                    <a:pt x="639900" y="129162"/>
                  </a:lnTo>
                  <a:lnTo>
                    <a:pt x="671517" y="127323"/>
                  </a:lnTo>
                  <a:lnTo>
                    <a:pt x="701352" y="126864"/>
                  </a:lnTo>
                  <a:lnTo>
                    <a:pt x="679532" y="135597"/>
                  </a:lnTo>
                  <a:lnTo>
                    <a:pt x="687548" y="149846"/>
                  </a:lnTo>
                  <a:lnTo>
                    <a:pt x="707586" y="151684"/>
                  </a:lnTo>
                  <a:lnTo>
                    <a:pt x="726289" y="166393"/>
                  </a:lnTo>
                  <a:lnTo>
                    <a:pt x="729406" y="189835"/>
                  </a:lnTo>
                  <a:lnTo>
                    <a:pt x="742319" y="189375"/>
                  </a:lnTo>
                  <a:lnTo>
                    <a:pt x="752116" y="196270"/>
                  </a:lnTo>
                  <a:lnTo>
                    <a:pt x="752116" y="196270"/>
                  </a:lnTo>
                  <a:lnTo>
                    <a:pt x="768147" y="207301"/>
                  </a:lnTo>
                  <a:lnTo>
                    <a:pt x="782842" y="226147"/>
                  </a:lnTo>
                  <a:lnTo>
                    <a:pt x="783288" y="241775"/>
                  </a:lnTo>
                  <a:lnTo>
                    <a:pt x="792639" y="242235"/>
                  </a:lnTo>
                  <a:lnTo>
                    <a:pt x="805998" y="256484"/>
                  </a:lnTo>
                  <a:lnTo>
                    <a:pt x="815349" y="267056"/>
                  </a:lnTo>
                  <a:lnTo>
                    <a:pt x="815349" y="267056"/>
                  </a:lnTo>
                  <a:lnTo>
                    <a:pt x="845630" y="273032"/>
                  </a:lnTo>
                  <a:lnTo>
                    <a:pt x="848301" y="267516"/>
                  </a:lnTo>
                  <a:lnTo>
                    <a:pt x="868785" y="265218"/>
                  </a:lnTo>
                  <a:lnTo>
                    <a:pt x="895949" y="273492"/>
                  </a:lnTo>
                  <a:lnTo>
                    <a:pt x="895949" y="273492"/>
                  </a:lnTo>
                  <a:lnTo>
                    <a:pt x="904408" y="276709"/>
                  </a:lnTo>
                  <a:lnTo>
                    <a:pt x="922665" y="283604"/>
                  </a:lnTo>
                  <a:lnTo>
                    <a:pt x="948938" y="308425"/>
                  </a:lnTo>
                  <a:lnTo>
                    <a:pt x="952501" y="320376"/>
                  </a:lnTo>
                  <a:lnTo>
                    <a:pt x="937360" y="347496"/>
                  </a:lnTo>
                  <a:lnTo>
                    <a:pt x="929345" y="369099"/>
                  </a:lnTo>
                  <a:lnTo>
                    <a:pt x="919548" y="380590"/>
                  </a:lnTo>
                  <a:lnTo>
                    <a:pt x="907527" y="382429"/>
                  </a:lnTo>
                  <a:lnTo>
                    <a:pt x="907527" y="382429"/>
                  </a:lnTo>
                  <a:lnTo>
                    <a:pt x="919551" y="380591"/>
                  </a:lnTo>
                  <a:lnTo>
                    <a:pt x="929347" y="369100"/>
                  </a:lnTo>
                  <a:lnTo>
                    <a:pt x="937363" y="347496"/>
                  </a:lnTo>
                  <a:lnTo>
                    <a:pt x="952503" y="320376"/>
                  </a:lnTo>
                  <a:lnTo>
                    <a:pt x="961409" y="318997"/>
                  </a:lnTo>
                  <a:lnTo>
                    <a:pt x="967198" y="335545"/>
                  </a:lnTo>
                  <a:lnTo>
                    <a:pt x="980557" y="387026"/>
                  </a:lnTo>
                  <a:lnTo>
                    <a:pt x="994361" y="392082"/>
                  </a:lnTo>
                  <a:lnTo>
                    <a:pt x="994807" y="412306"/>
                  </a:lnTo>
                  <a:lnTo>
                    <a:pt x="975659" y="436668"/>
                  </a:lnTo>
                  <a:lnTo>
                    <a:pt x="983229" y="445401"/>
                  </a:lnTo>
                  <a:lnTo>
                    <a:pt x="1028204" y="449998"/>
                  </a:lnTo>
                  <a:lnTo>
                    <a:pt x="1029096" y="479875"/>
                  </a:lnTo>
                  <a:lnTo>
                    <a:pt x="1048243" y="460570"/>
                  </a:lnTo>
                  <a:lnTo>
                    <a:pt x="1079860" y="471142"/>
                  </a:lnTo>
                  <a:lnTo>
                    <a:pt x="1122163" y="489068"/>
                  </a:lnTo>
                  <a:lnTo>
                    <a:pt x="1134631" y="506076"/>
                  </a:lnTo>
                  <a:lnTo>
                    <a:pt x="1130624" y="522623"/>
                  </a:lnTo>
                  <a:lnTo>
                    <a:pt x="1160014" y="513430"/>
                  </a:lnTo>
                  <a:lnTo>
                    <a:pt x="1208997" y="529058"/>
                  </a:lnTo>
                  <a:lnTo>
                    <a:pt x="1246848" y="528138"/>
                  </a:lnTo>
                  <a:lnTo>
                    <a:pt x="1284253" y="552500"/>
                  </a:lnTo>
                  <a:lnTo>
                    <a:pt x="1317206" y="585595"/>
                  </a:lnTo>
                  <a:lnTo>
                    <a:pt x="1336799" y="593869"/>
                  </a:lnTo>
                  <a:lnTo>
                    <a:pt x="1358174" y="595248"/>
                  </a:lnTo>
                  <a:lnTo>
                    <a:pt x="1367525" y="604441"/>
                  </a:lnTo>
                  <a:lnTo>
                    <a:pt x="1376431" y="642132"/>
                  </a:lnTo>
                  <a:lnTo>
                    <a:pt x="1381329" y="660059"/>
                  </a:lnTo>
                  <a:lnTo>
                    <a:pt x="1371978" y="708781"/>
                  </a:lnTo>
                  <a:lnTo>
                    <a:pt x="1359955" y="728086"/>
                  </a:lnTo>
                  <a:lnTo>
                    <a:pt x="1325666" y="768996"/>
                  </a:lnTo>
                  <a:lnTo>
                    <a:pt x="1310526" y="802550"/>
                  </a:lnTo>
                  <a:lnTo>
                    <a:pt x="1292714" y="827831"/>
                  </a:lnTo>
                  <a:lnTo>
                    <a:pt x="1286480" y="828750"/>
                  </a:lnTo>
                  <a:lnTo>
                    <a:pt x="1280691" y="850354"/>
                  </a:lnTo>
                  <a:lnTo>
                    <a:pt x="1284699" y="905512"/>
                  </a:lnTo>
                  <a:lnTo>
                    <a:pt x="1279800" y="951017"/>
                  </a:lnTo>
                  <a:lnTo>
                    <a:pt x="1278465" y="970323"/>
                  </a:lnTo>
                  <a:lnTo>
                    <a:pt x="1271340" y="982273"/>
                  </a:lnTo>
                  <a:lnTo>
                    <a:pt x="1269113" y="1021804"/>
                  </a:lnTo>
                  <a:lnTo>
                    <a:pt x="1245958" y="1059955"/>
                  </a:lnTo>
                  <a:lnTo>
                    <a:pt x="1243731" y="1090751"/>
                  </a:lnTo>
                  <a:lnTo>
                    <a:pt x="1224583" y="1103162"/>
                  </a:lnTo>
                  <a:lnTo>
                    <a:pt x="1219684" y="1121088"/>
                  </a:lnTo>
                  <a:lnTo>
                    <a:pt x="1192966" y="1121088"/>
                  </a:lnTo>
                  <a:lnTo>
                    <a:pt x="1155115" y="1132120"/>
                  </a:lnTo>
                  <a:lnTo>
                    <a:pt x="1138639" y="1145449"/>
                  </a:lnTo>
                  <a:lnTo>
                    <a:pt x="1111921" y="1154183"/>
                  </a:lnTo>
                  <a:lnTo>
                    <a:pt x="1084758" y="1177625"/>
                  </a:lnTo>
                  <a:lnTo>
                    <a:pt x="1066501" y="1207043"/>
                  </a:lnTo>
                  <a:lnTo>
                    <a:pt x="1065165" y="1229106"/>
                  </a:lnTo>
                  <a:lnTo>
                    <a:pt x="1070954" y="1245194"/>
                  </a:lnTo>
                  <a:lnTo>
                    <a:pt x="1069618" y="1275071"/>
                  </a:lnTo>
                  <a:lnTo>
                    <a:pt x="1066055" y="1289320"/>
                  </a:lnTo>
                  <a:lnTo>
                    <a:pt x="1050915" y="1305868"/>
                  </a:lnTo>
                  <a:lnTo>
                    <a:pt x="1030876" y="1357809"/>
                  </a:lnTo>
                  <a:lnTo>
                    <a:pt x="1013064" y="1380791"/>
                  </a:lnTo>
                  <a:lnTo>
                    <a:pt x="998814" y="1395040"/>
                  </a:lnTo>
                  <a:lnTo>
                    <a:pt x="992135" y="1423079"/>
                  </a:lnTo>
                  <a:lnTo>
                    <a:pt x="979221" y="1439626"/>
                  </a:lnTo>
                  <a:lnTo>
                    <a:pt x="969869" y="1423079"/>
                  </a:lnTo>
                  <a:lnTo>
                    <a:pt x="977886" y="1408829"/>
                  </a:lnTo>
                  <a:lnTo>
                    <a:pt x="960963" y="1389064"/>
                  </a:lnTo>
                  <a:lnTo>
                    <a:pt x="939589" y="1372517"/>
                  </a:lnTo>
                  <a:lnTo>
                    <a:pt x="911535" y="1353671"/>
                  </a:lnTo>
                  <a:lnTo>
                    <a:pt x="911534" y="1353671"/>
                  </a:lnTo>
                  <a:lnTo>
                    <a:pt x="939588" y="1372517"/>
                  </a:lnTo>
                  <a:lnTo>
                    <a:pt x="960962" y="1389064"/>
                  </a:lnTo>
                  <a:lnTo>
                    <a:pt x="977885" y="1408829"/>
                  </a:lnTo>
                  <a:lnTo>
                    <a:pt x="969868" y="1423079"/>
                  </a:lnTo>
                  <a:lnTo>
                    <a:pt x="979220" y="1439626"/>
                  </a:lnTo>
                  <a:lnTo>
                    <a:pt x="972095" y="1458472"/>
                  </a:lnTo>
                  <a:lnTo>
                    <a:pt x="948049" y="1474560"/>
                  </a:lnTo>
                  <a:lnTo>
                    <a:pt x="929346" y="1468584"/>
                  </a:lnTo>
                  <a:lnTo>
                    <a:pt x="916878" y="1471802"/>
                  </a:lnTo>
                  <a:lnTo>
                    <a:pt x="892386" y="1459391"/>
                  </a:lnTo>
                  <a:lnTo>
                    <a:pt x="876355" y="1460311"/>
                  </a:lnTo>
                  <a:lnTo>
                    <a:pt x="858989" y="1443764"/>
                  </a:lnTo>
                  <a:lnTo>
                    <a:pt x="860325" y="1459392"/>
                  </a:lnTo>
                  <a:lnTo>
                    <a:pt x="862137" y="1460712"/>
                  </a:lnTo>
                  <a:lnTo>
                    <a:pt x="862533" y="1460303"/>
                  </a:lnTo>
                  <a:lnTo>
                    <a:pt x="864822" y="1462665"/>
                  </a:lnTo>
                  <a:lnTo>
                    <a:pt x="895058" y="1484673"/>
                  </a:lnTo>
                  <a:lnTo>
                    <a:pt x="895949" y="1504897"/>
                  </a:lnTo>
                  <a:lnTo>
                    <a:pt x="913315" y="1517767"/>
                  </a:lnTo>
                  <a:lnTo>
                    <a:pt x="914651" y="1532017"/>
                  </a:lnTo>
                  <a:lnTo>
                    <a:pt x="899956" y="1569709"/>
                  </a:lnTo>
                  <a:lnTo>
                    <a:pt x="868785" y="1585796"/>
                  </a:lnTo>
                  <a:lnTo>
                    <a:pt x="823364" y="1591771"/>
                  </a:lnTo>
                  <a:lnTo>
                    <a:pt x="796646" y="1588554"/>
                  </a:lnTo>
                  <a:lnTo>
                    <a:pt x="805997" y="1606481"/>
                  </a:lnTo>
                  <a:lnTo>
                    <a:pt x="806442" y="1628083"/>
                  </a:lnTo>
                  <a:lnTo>
                    <a:pt x="814458" y="1642793"/>
                  </a:lnTo>
                  <a:lnTo>
                    <a:pt x="803326" y="1653364"/>
                  </a:lnTo>
                  <a:lnTo>
                    <a:pt x="780615" y="1657501"/>
                  </a:lnTo>
                  <a:lnTo>
                    <a:pt x="755678" y="1646469"/>
                  </a:lnTo>
                  <a:lnTo>
                    <a:pt x="748999" y="1654284"/>
                  </a:lnTo>
                  <a:lnTo>
                    <a:pt x="760131" y="1683241"/>
                  </a:lnTo>
                  <a:lnTo>
                    <a:pt x="777943" y="1691975"/>
                  </a:lnTo>
                  <a:lnTo>
                    <a:pt x="788185" y="1682782"/>
                  </a:lnTo>
                  <a:lnTo>
                    <a:pt x="799317" y="1697951"/>
                  </a:lnTo>
                  <a:lnTo>
                    <a:pt x="780615" y="1707144"/>
                  </a:lnTo>
                  <a:lnTo>
                    <a:pt x="767701" y="1725530"/>
                  </a:lnTo>
                  <a:lnTo>
                    <a:pt x="773045" y="1754487"/>
                  </a:lnTo>
                  <a:lnTo>
                    <a:pt x="772599" y="1770116"/>
                  </a:lnTo>
                  <a:lnTo>
                    <a:pt x="751225" y="1770116"/>
                  </a:lnTo>
                  <a:lnTo>
                    <a:pt x="737866" y="1784825"/>
                  </a:lnTo>
                  <a:lnTo>
                    <a:pt x="738311" y="1806888"/>
                  </a:lnTo>
                  <a:lnTo>
                    <a:pt x="767256" y="1828031"/>
                  </a:lnTo>
                  <a:lnTo>
                    <a:pt x="790411" y="1833548"/>
                  </a:lnTo>
                  <a:lnTo>
                    <a:pt x="791303" y="1859748"/>
                  </a:lnTo>
                  <a:lnTo>
                    <a:pt x="770818" y="1875836"/>
                  </a:lnTo>
                  <a:lnTo>
                    <a:pt x="768146" y="1909390"/>
                  </a:lnTo>
                  <a:lnTo>
                    <a:pt x="752561" y="1920422"/>
                  </a:lnTo>
                  <a:lnTo>
                    <a:pt x="748553" y="1933752"/>
                  </a:lnTo>
                  <a:lnTo>
                    <a:pt x="767256" y="1963629"/>
                  </a:lnTo>
                  <a:lnTo>
                    <a:pt x="787740" y="1979717"/>
                  </a:lnTo>
                  <a:lnTo>
                    <a:pt x="778388" y="1978338"/>
                  </a:lnTo>
                  <a:lnTo>
                    <a:pt x="778386" y="1978337"/>
                  </a:lnTo>
                  <a:lnTo>
                    <a:pt x="759240" y="1978337"/>
                  </a:lnTo>
                  <a:lnTo>
                    <a:pt x="751670" y="1985232"/>
                  </a:lnTo>
                  <a:lnTo>
                    <a:pt x="736530" y="1995344"/>
                  </a:lnTo>
                  <a:lnTo>
                    <a:pt x="744100" y="2021544"/>
                  </a:lnTo>
                  <a:lnTo>
                    <a:pt x="735639" y="2022004"/>
                  </a:lnTo>
                  <a:lnTo>
                    <a:pt x="707586" y="2013270"/>
                  </a:lnTo>
                  <a:lnTo>
                    <a:pt x="674188" y="1993505"/>
                  </a:lnTo>
                  <a:lnTo>
                    <a:pt x="640345" y="1977417"/>
                  </a:lnTo>
                  <a:lnTo>
                    <a:pt x="626095" y="1959491"/>
                  </a:lnTo>
                  <a:lnTo>
                    <a:pt x="624759" y="1942943"/>
                  </a:lnTo>
                  <a:lnTo>
                    <a:pt x="606057" y="1923638"/>
                  </a:lnTo>
                  <a:lnTo>
                    <a:pt x="583791" y="1874916"/>
                  </a:lnTo>
                  <a:lnTo>
                    <a:pt x="582901" y="1847337"/>
                  </a:lnTo>
                  <a:lnTo>
                    <a:pt x="598041" y="1825273"/>
                  </a:lnTo>
                  <a:lnTo>
                    <a:pt x="561081" y="1816540"/>
                  </a:lnTo>
                  <a:lnTo>
                    <a:pt x="573104" y="1791259"/>
                  </a:lnTo>
                  <a:lnTo>
                    <a:pt x="564198" y="1742995"/>
                  </a:lnTo>
                  <a:lnTo>
                    <a:pt x="593142" y="1753108"/>
                  </a:lnTo>
                  <a:lnTo>
                    <a:pt x="585128" y="1692894"/>
                  </a:lnTo>
                  <a:lnTo>
                    <a:pt x="567315" y="1685080"/>
                  </a:lnTo>
                  <a:lnTo>
                    <a:pt x="571768" y="1721392"/>
                  </a:lnTo>
                  <a:lnTo>
                    <a:pt x="556183" y="1717255"/>
                  </a:lnTo>
                  <a:lnTo>
                    <a:pt x="549503" y="1675887"/>
                  </a:lnTo>
                  <a:lnTo>
                    <a:pt x="540597" y="1621648"/>
                  </a:lnTo>
                  <a:lnTo>
                    <a:pt x="545495" y="1601423"/>
                  </a:lnTo>
                  <a:lnTo>
                    <a:pt x="530800" y="1572925"/>
                  </a:lnTo>
                  <a:lnTo>
                    <a:pt x="520113" y="1539830"/>
                  </a:lnTo>
                  <a:lnTo>
                    <a:pt x="529910" y="1538451"/>
                  </a:lnTo>
                  <a:lnTo>
                    <a:pt x="532582" y="1491107"/>
                  </a:lnTo>
                  <a:lnTo>
                    <a:pt x="537925" y="1443763"/>
                  </a:lnTo>
                  <a:lnTo>
                    <a:pt x="538371" y="1400096"/>
                  </a:lnTo>
                  <a:lnTo>
                    <a:pt x="523676" y="1355509"/>
                  </a:lnTo>
                  <a:lnTo>
                    <a:pt x="526347" y="1331148"/>
                  </a:lnTo>
                  <a:lnTo>
                    <a:pt x="516996" y="1294836"/>
                  </a:lnTo>
                  <a:lnTo>
                    <a:pt x="525012" y="1258983"/>
                  </a:lnTo>
                  <a:lnTo>
                    <a:pt x="521003" y="1201986"/>
                  </a:lnTo>
                  <a:lnTo>
                    <a:pt x="521003" y="1140393"/>
                  </a:lnTo>
                  <a:lnTo>
                    <a:pt x="521449" y="1074663"/>
                  </a:lnTo>
                  <a:lnTo>
                    <a:pt x="514770" y="1026400"/>
                  </a:lnTo>
                  <a:lnTo>
                    <a:pt x="505418" y="984572"/>
                  </a:lnTo>
                  <a:lnTo>
                    <a:pt x="479145" y="967565"/>
                  </a:lnTo>
                  <a:lnTo>
                    <a:pt x="475583" y="955614"/>
                  </a:lnTo>
                  <a:lnTo>
                    <a:pt x="423483" y="926196"/>
                  </a:lnTo>
                  <a:lnTo>
                    <a:pt x="375836" y="893561"/>
                  </a:lnTo>
                  <a:lnTo>
                    <a:pt x="354906" y="875635"/>
                  </a:lnTo>
                  <a:lnTo>
                    <a:pt x="342438" y="851273"/>
                  </a:lnTo>
                  <a:lnTo>
                    <a:pt x="346000" y="842540"/>
                  </a:lnTo>
                  <a:lnTo>
                    <a:pt x="321954" y="803929"/>
                  </a:lnTo>
                  <a:lnTo>
                    <a:pt x="293455" y="749691"/>
                  </a:lnTo>
                  <a:lnTo>
                    <a:pt x="266737" y="690855"/>
                  </a:lnTo>
                  <a:lnTo>
                    <a:pt x="256049" y="677066"/>
                  </a:lnTo>
                  <a:lnTo>
                    <a:pt x="247143" y="655462"/>
                  </a:lnTo>
                  <a:lnTo>
                    <a:pt x="226660" y="636156"/>
                  </a:lnTo>
                  <a:lnTo>
                    <a:pt x="208402" y="624206"/>
                  </a:lnTo>
                  <a:lnTo>
                    <a:pt x="215972" y="611335"/>
                  </a:lnTo>
                  <a:lnTo>
                    <a:pt x="202613" y="582837"/>
                  </a:lnTo>
                  <a:lnTo>
                    <a:pt x="210183" y="562153"/>
                  </a:lnTo>
                  <a:lnTo>
                    <a:pt x="229777" y="543767"/>
                  </a:lnTo>
                  <a:lnTo>
                    <a:pt x="232894" y="556177"/>
                  </a:lnTo>
                  <a:lnTo>
                    <a:pt x="225768" y="563072"/>
                  </a:lnTo>
                  <a:lnTo>
                    <a:pt x="227104" y="573644"/>
                  </a:lnTo>
                  <a:lnTo>
                    <a:pt x="235110" y="571848"/>
                  </a:lnTo>
                  <a:lnTo>
                    <a:pt x="227105" y="573644"/>
                  </a:lnTo>
                  <a:lnTo>
                    <a:pt x="225769" y="563073"/>
                  </a:lnTo>
                  <a:lnTo>
                    <a:pt x="232894" y="556178"/>
                  </a:lnTo>
                  <a:lnTo>
                    <a:pt x="229777" y="543767"/>
                  </a:lnTo>
                  <a:lnTo>
                    <a:pt x="242691" y="521704"/>
                  </a:lnTo>
                  <a:lnTo>
                    <a:pt x="236901" y="508833"/>
                  </a:lnTo>
                  <a:lnTo>
                    <a:pt x="227550" y="522622"/>
                  </a:lnTo>
                  <a:lnTo>
                    <a:pt x="211965" y="509293"/>
                  </a:lnTo>
                  <a:lnTo>
                    <a:pt x="216863" y="501020"/>
                  </a:lnTo>
                  <a:lnTo>
                    <a:pt x="212410" y="474360"/>
                  </a:lnTo>
                  <a:lnTo>
                    <a:pt x="221316" y="469763"/>
                  </a:lnTo>
                  <a:lnTo>
                    <a:pt x="225769" y="451377"/>
                  </a:lnTo>
                  <a:lnTo>
                    <a:pt x="235121" y="432531"/>
                  </a:lnTo>
                  <a:lnTo>
                    <a:pt x="233784" y="420580"/>
                  </a:lnTo>
                  <a:lnTo>
                    <a:pt x="247589" y="414145"/>
                  </a:lnTo>
                  <a:lnTo>
                    <a:pt x="264955" y="402654"/>
                  </a:lnTo>
                  <a:lnTo>
                    <a:pt x="261838" y="393461"/>
                  </a:lnTo>
                  <a:lnTo>
                    <a:pt x="271190" y="391163"/>
                  </a:lnTo>
                  <a:lnTo>
                    <a:pt x="270299" y="376454"/>
                  </a:lnTo>
                  <a:lnTo>
                    <a:pt x="276533" y="365422"/>
                  </a:lnTo>
                  <a:lnTo>
                    <a:pt x="289002" y="363584"/>
                  </a:lnTo>
                  <a:lnTo>
                    <a:pt x="300134" y="345198"/>
                  </a:lnTo>
                  <a:lnTo>
                    <a:pt x="309931" y="329570"/>
                  </a:lnTo>
                  <a:lnTo>
                    <a:pt x="301025" y="322675"/>
                  </a:lnTo>
                  <a:lnTo>
                    <a:pt x="306368" y="305667"/>
                  </a:lnTo>
                  <a:lnTo>
                    <a:pt x="301470" y="278548"/>
                  </a:lnTo>
                  <a:lnTo>
                    <a:pt x="307259" y="270734"/>
                  </a:lnTo>
                  <a:lnTo>
                    <a:pt x="304142" y="245913"/>
                  </a:lnTo>
                  <a:lnTo>
                    <a:pt x="294345" y="229825"/>
                  </a:lnTo>
                  <a:lnTo>
                    <a:pt x="294345" y="229824"/>
                  </a:lnTo>
                  <a:lnTo>
                    <a:pt x="286330" y="221551"/>
                  </a:lnTo>
                  <a:lnTo>
                    <a:pt x="281877" y="205463"/>
                  </a:lnTo>
                  <a:lnTo>
                    <a:pt x="288111" y="197649"/>
                  </a:lnTo>
                  <a:lnTo>
                    <a:pt x="281877" y="195810"/>
                  </a:lnTo>
                  <a:lnTo>
                    <a:pt x="277869" y="186158"/>
                  </a:lnTo>
                  <a:lnTo>
                    <a:pt x="265401" y="177884"/>
                  </a:lnTo>
                  <a:lnTo>
                    <a:pt x="254714" y="179722"/>
                  </a:lnTo>
                  <a:lnTo>
                    <a:pt x="248925" y="189835"/>
                  </a:lnTo>
                  <a:lnTo>
                    <a:pt x="238238" y="197189"/>
                  </a:lnTo>
                  <a:lnTo>
                    <a:pt x="232893" y="198108"/>
                  </a:lnTo>
                  <a:lnTo>
                    <a:pt x="230222" y="204544"/>
                  </a:lnTo>
                  <a:lnTo>
                    <a:pt x="241355" y="220632"/>
                  </a:lnTo>
                  <a:lnTo>
                    <a:pt x="234230" y="224309"/>
                  </a:lnTo>
                  <a:lnTo>
                    <a:pt x="230667" y="228446"/>
                  </a:lnTo>
                  <a:lnTo>
                    <a:pt x="218645" y="230284"/>
                  </a:lnTo>
                  <a:lnTo>
                    <a:pt x="215081" y="212358"/>
                  </a:lnTo>
                  <a:lnTo>
                    <a:pt x="211520" y="217414"/>
                  </a:lnTo>
                  <a:lnTo>
                    <a:pt x="203504" y="215575"/>
                  </a:lnTo>
                  <a:lnTo>
                    <a:pt x="199051" y="204084"/>
                  </a:lnTo>
                  <a:lnTo>
                    <a:pt x="188809" y="201786"/>
                  </a:lnTo>
                  <a:lnTo>
                    <a:pt x="182129" y="198568"/>
                  </a:lnTo>
                  <a:lnTo>
                    <a:pt x="171442" y="198568"/>
                  </a:lnTo>
                  <a:lnTo>
                    <a:pt x="170551" y="205003"/>
                  </a:lnTo>
                  <a:lnTo>
                    <a:pt x="167880" y="200407"/>
                  </a:lnTo>
                  <a:lnTo>
                    <a:pt x="167880" y="200407"/>
                  </a:lnTo>
                  <a:lnTo>
                    <a:pt x="154521" y="193972"/>
                  </a:lnTo>
                  <a:lnTo>
                    <a:pt x="149622" y="187537"/>
                  </a:lnTo>
                  <a:lnTo>
                    <a:pt x="152739" y="182481"/>
                  </a:lnTo>
                  <a:lnTo>
                    <a:pt x="152294" y="176046"/>
                  </a:lnTo>
                  <a:lnTo>
                    <a:pt x="145615" y="169151"/>
                  </a:lnTo>
                  <a:lnTo>
                    <a:pt x="135818" y="163176"/>
                  </a:lnTo>
                  <a:lnTo>
                    <a:pt x="127803" y="159498"/>
                  </a:lnTo>
                  <a:lnTo>
                    <a:pt x="126467" y="150765"/>
                  </a:lnTo>
                  <a:lnTo>
                    <a:pt x="120232" y="145709"/>
                  </a:lnTo>
                  <a:lnTo>
                    <a:pt x="121123" y="153982"/>
                  </a:lnTo>
                  <a:lnTo>
                    <a:pt x="115779" y="161336"/>
                  </a:lnTo>
                  <a:lnTo>
                    <a:pt x="110435" y="153063"/>
                  </a:lnTo>
                  <a:lnTo>
                    <a:pt x="102865" y="149845"/>
                  </a:lnTo>
                  <a:lnTo>
                    <a:pt x="99748" y="144330"/>
                  </a:lnTo>
                  <a:lnTo>
                    <a:pt x="100193" y="135136"/>
                  </a:lnTo>
                  <a:lnTo>
                    <a:pt x="104201" y="125943"/>
                  </a:lnTo>
                  <a:lnTo>
                    <a:pt x="97522" y="121807"/>
                  </a:lnTo>
                  <a:lnTo>
                    <a:pt x="103756" y="115831"/>
                  </a:lnTo>
                  <a:lnTo>
                    <a:pt x="103756" y="115831"/>
                  </a:lnTo>
                  <a:lnTo>
                    <a:pt x="95741" y="106639"/>
                  </a:lnTo>
                  <a:lnTo>
                    <a:pt x="84609" y="94688"/>
                  </a:lnTo>
                  <a:lnTo>
                    <a:pt x="79710" y="85035"/>
                  </a:lnTo>
                  <a:lnTo>
                    <a:pt x="69913" y="75382"/>
                  </a:lnTo>
                  <a:lnTo>
                    <a:pt x="58781" y="62053"/>
                  </a:lnTo>
                  <a:lnTo>
                    <a:pt x="61898" y="57456"/>
                  </a:lnTo>
                  <a:lnTo>
                    <a:pt x="65460" y="62053"/>
                  </a:lnTo>
                  <a:lnTo>
                    <a:pt x="67687" y="60214"/>
                  </a:lnTo>
                  <a:lnTo>
                    <a:pt x="75703" y="58835"/>
                  </a:lnTo>
                  <a:lnTo>
                    <a:pt x="79265" y="51940"/>
                  </a:lnTo>
                  <a:lnTo>
                    <a:pt x="82827" y="51940"/>
                  </a:lnTo>
                  <a:lnTo>
                    <a:pt x="83718" y="37232"/>
                  </a:lnTo>
                  <a:lnTo>
                    <a:pt x="89506" y="36772"/>
                  </a:lnTo>
                  <a:lnTo>
                    <a:pt x="94851" y="36772"/>
                  </a:lnTo>
                  <a:lnTo>
                    <a:pt x="101085" y="28958"/>
                  </a:lnTo>
                  <a:lnTo>
                    <a:pt x="107764" y="34934"/>
                  </a:lnTo>
                  <a:lnTo>
                    <a:pt x="110436" y="31256"/>
                  </a:lnTo>
                  <a:lnTo>
                    <a:pt x="115780" y="27579"/>
                  </a:lnTo>
                  <a:lnTo>
                    <a:pt x="125131" y="19765"/>
                  </a:lnTo>
                  <a:lnTo>
                    <a:pt x="126022" y="13329"/>
                  </a:lnTo>
                  <a:lnTo>
                    <a:pt x="128248" y="13789"/>
                  </a:lnTo>
                  <a:lnTo>
                    <a:pt x="132256" y="6895"/>
                  </a:lnTo>
                  <a:lnTo>
                    <a:pt x="134928" y="5975"/>
                  </a:lnTo>
                  <a:lnTo>
                    <a:pt x="138935" y="10572"/>
                  </a:lnTo>
                  <a:lnTo>
                    <a:pt x="143833" y="11491"/>
                  </a:lnTo>
                  <a:lnTo>
                    <a:pt x="149623" y="7814"/>
                  </a:lnTo>
                  <a:lnTo>
                    <a:pt x="155857" y="7814"/>
                  </a:lnTo>
                  <a:lnTo>
                    <a:pt x="164763" y="4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" name="Google Shape;4211;p49">
              <a:extLst>
                <a:ext uri="{FF2B5EF4-FFF2-40B4-BE49-F238E27FC236}">
                  <a16:creationId xmlns:a16="http://schemas.microsoft.com/office/drawing/2014/main" id="{09DA3419-347B-CE51-770E-4CC50B98B95A}"/>
                </a:ext>
              </a:extLst>
            </p:cNvPr>
            <p:cNvSpPr/>
            <p:nvPr/>
          </p:nvSpPr>
          <p:spPr>
            <a:xfrm>
              <a:off x="1233218" y="2105025"/>
              <a:ext cx="3304142" cy="1919042"/>
            </a:xfrm>
            <a:custGeom>
              <a:avLst/>
              <a:gdLst/>
              <a:ahLst/>
              <a:cxnLst/>
              <a:rect l="l" t="t" r="r" b="b"/>
              <a:pathLst>
                <a:path w="3304142" h="1919042" extrusionOk="0">
                  <a:moveTo>
                    <a:pt x="1186730" y="1851933"/>
                  </a:moveTo>
                  <a:lnTo>
                    <a:pt x="1186730" y="1851935"/>
                  </a:lnTo>
                  <a:lnTo>
                    <a:pt x="1189847" y="1857450"/>
                  </a:lnTo>
                  <a:lnTo>
                    <a:pt x="1189847" y="1857449"/>
                  </a:lnTo>
                  <a:close/>
                  <a:moveTo>
                    <a:pt x="1287941" y="1837978"/>
                  </a:moveTo>
                  <a:lnTo>
                    <a:pt x="1275791" y="1849175"/>
                  </a:lnTo>
                  <a:lnTo>
                    <a:pt x="1262877" y="1857449"/>
                  </a:lnTo>
                  <a:lnTo>
                    <a:pt x="1260651" y="1862965"/>
                  </a:lnTo>
                  <a:lnTo>
                    <a:pt x="1260651" y="1862965"/>
                  </a:lnTo>
                  <a:lnTo>
                    <a:pt x="1262877" y="1857449"/>
                  </a:lnTo>
                  <a:lnTo>
                    <a:pt x="1275791" y="1849175"/>
                  </a:lnTo>
                  <a:close/>
                  <a:moveTo>
                    <a:pt x="1213003" y="1793099"/>
                  </a:moveTo>
                  <a:lnTo>
                    <a:pt x="1221018" y="1802752"/>
                  </a:lnTo>
                  <a:lnTo>
                    <a:pt x="1229479" y="1809647"/>
                  </a:lnTo>
                  <a:lnTo>
                    <a:pt x="1231705" y="1816082"/>
                  </a:lnTo>
                  <a:lnTo>
                    <a:pt x="1235268" y="1817921"/>
                  </a:lnTo>
                  <a:lnTo>
                    <a:pt x="1233487" y="1828032"/>
                  </a:lnTo>
                  <a:lnTo>
                    <a:pt x="1233487" y="1828032"/>
                  </a:lnTo>
                  <a:lnTo>
                    <a:pt x="1235269" y="1817920"/>
                  </a:lnTo>
                  <a:lnTo>
                    <a:pt x="1231706" y="1816080"/>
                  </a:lnTo>
                  <a:lnTo>
                    <a:pt x="1229480" y="1809646"/>
                  </a:lnTo>
                  <a:lnTo>
                    <a:pt x="1221019" y="1802751"/>
                  </a:lnTo>
                  <a:lnTo>
                    <a:pt x="1213004" y="1793099"/>
                  </a:lnTo>
                  <a:close/>
                  <a:moveTo>
                    <a:pt x="1226362" y="1776092"/>
                  </a:moveTo>
                  <a:lnTo>
                    <a:pt x="1224136" y="1792639"/>
                  </a:lnTo>
                  <a:lnTo>
                    <a:pt x="1224136" y="1792639"/>
                  </a:lnTo>
                  <a:lnTo>
                    <a:pt x="1226363" y="1776092"/>
                  </a:lnTo>
                  <a:close/>
                  <a:moveTo>
                    <a:pt x="1273120" y="1771955"/>
                  </a:moveTo>
                  <a:lnTo>
                    <a:pt x="1273119" y="1771956"/>
                  </a:lnTo>
                  <a:lnTo>
                    <a:pt x="1272673" y="1776551"/>
                  </a:lnTo>
                  <a:lnTo>
                    <a:pt x="1272674" y="1776551"/>
                  </a:lnTo>
                  <a:lnTo>
                    <a:pt x="1269557" y="1799993"/>
                  </a:lnTo>
                  <a:lnTo>
                    <a:pt x="1263768" y="1833087"/>
                  </a:lnTo>
                  <a:lnTo>
                    <a:pt x="1269557" y="1799993"/>
                  </a:lnTo>
                  <a:lnTo>
                    <a:pt x="1272674" y="1776550"/>
                  </a:lnTo>
                  <a:close/>
                  <a:moveTo>
                    <a:pt x="1291376" y="1756327"/>
                  </a:moveTo>
                  <a:lnTo>
                    <a:pt x="1282220" y="1771071"/>
                  </a:lnTo>
                  <a:lnTo>
                    <a:pt x="1291376" y="1756327"/>
                  </a:lnTo>
                  <a:close/>
                  <a:moveTo>
                    <a:pt x="1823061" y="1755407"/>
                  </a:moveTo>
                  <a:lnTo>
                    <a:pt x="1825288" y="1755867"/>
                  </a:lnTo>
                  <a:lnTo>
                    <a:pt x="1827959" y="1756326"/>
                  </a:lnTo>
                  <a:lnTo>
                    <a:pt x="1830631" y="1756326"/>
                  </a:lnTo>
                  <a:lnTo>
                    <a:pt x="1831967" y="1756786"/>
                  </a:lnTo>
                  <a:lnTo>
                    <a:pt x="1834639" y="1756326"/>
                  </a:lnTo>
                  <a:lnTo>
                    <a:pt x="1835975" y="1756786"/>
                  </a:lnTo>
                  <a:lnTo>
                    <a:pt x="1837756" y="1756326"/>
                  </a:lnTo>
                  <a:lnTo>
                    <a:pt x="1838647" y="1756786"/>
                  </a:lnTo>
                  <a:lnTo>
                    <a:pt x="1840873" y="1756326"/>
                  </a:lnTo>
                  <a:lnTo>
                    <a:pt x="1842654" y="1756786"/>
                  </a:lnTo>
                  <a:lnTo>
                    <a:pt x="1843990" y="1756786"/>
                  </a:lnTo>
                  <a:lnTo>
                    <a:pt x="1847553" y="1757705"/>
                  </a:lnTo>
                  <a:lnTo>
                    <a:pt x="1847553" y="1756786"/>
                  </a:lnTo>
                  <a:lnTo>
                    <a:pt x="1850225" y="1757705"/>
                  </a:lnTo>
                  <a:lnTo>
                    <a:pt x="1850670" y="1757245"/>
                  </a:lnTo>
                  <a:lnTo>
                    <a:pt x="1854233" y="1757705"/>
                  </a:lnTo>
                  <a:lnTo>
                    <a:pt x="1855123" y="1758625"/>
                  </a:lnTo>
                  <a:lnTo>
                    <a:pt x="1856014" y="1758625"/>
                  </a:lnTo>
                  <a:lnTo>
                    <a:pt x="1858686" y="1760004"/>
                  </a:lnTo>
                  <a:lnTo>
                    <a:pt x="1859576" y="1759544"/>
                  </a:lnTo>
                  <a:lnTo>
                    <a:pt x="1859131" y="1762762"/>
                  </a:lnTo>
                  <a:lnTo>
                    <a:pt x="1860022" y="1764140"/>
                  </a:lnTo>
                  <a:lnTo>
                    <a:pt x="1856014" y="1765519"/>
                  </a:lnTo>
                  <a:lnTo>
                    <a:pt x="1854678" y="1767358"/>
                  </a:lnTo>
                  <a:lnTo>
                    <a:pt x="1853342" y="1770116"/>
                  </a:lnTo>
                  <a:lnTo>
                    <a:pt x="1852006" y="1771035"/>
                  </a:lnTo>
                  <a:lnTo>
                    <a:pt x="1850670" y="1771495"/>
                  </a:lnTo>
                  <a:lnTo>
                    <a:pt x="1848889" y="1771495"/>
                  </a:lnTo>
                  <a:lnTo>
                    <a:pt x="1846217" y="1771955"/>
                  </a:lnTo>
                  <a:lnTo>
                    <a:pt x="1844881" y="1772874"/>
                  </a:lnTo>
                  <a:lnTo>
                    <a:pt x="1841764" y="1772414"/>
                  </a:lnTo>
                  <a:lnTo>
                    <a:pt x="1840873" y="1771495"/>
                  </a:lnTo>
                  <a:lnTo>
                    <a:pt x="1838647" y="1772414"/>
                  </a:lnTo>
                  <a:lnTo>
                    <a:pt x="1837311" y="1771035"/>
                  </a:lnTo>
                  <a:lnTo>
                    <a:pt x="1834194" y="1771955"/>
                  </a:lnTo>
                  <a:lnTo>
                    <a:pt x="1830186" y="1771495"/>
                  </a:lnTo>
                  <a:lnTo>
                    <a:pt x="1828850" y="1771955"/>
                  </a:lnTo>
                  <a:lnTo>
                    <a:pt x="1826178" y="1772414"/>
                  </a:lnTo>
                  <a:lnTo>
                    <a:pt x="1825288" y="1772874"/>
                  </a:lnTo>
                  <a:lnTo>
                    <a:pt x="1824397" y="1771955"/>
                  </a:lnTo>
                  <a:lnTo>
                    <a:pt x="1822616" y="1771495"/>
                  </a:lnTo>
                  <a:lnTo>
                    <a:pt x="1821280" y="1772414"/>
                  </a:lnTo>
                  <a:lnTo>
                    <a:pt x="1818608" y="1771955"/>
                  </a:lnTo>
                  <a:lnTo>
                    <a:pt x="1819944" y="1768737"/>
                  </a:lnTo>
                  <a:lnTo>
                    <a:pt x="1819944" y="1766898"/>
                  </a:lnTo>
                  <a:lnTo>
                    <a:pt x="1820835" y="1765060"/>
                  </a:lnTo>
                  <a:lnTo>
                    <a:pt x="1819944" y="1762302"/>
                  </a:lnTo>
                  <a:lnTo>
                    <a:pt x="1819053" y="1761842"/>
                  </a:lnTo>
                  <a:lnTo>
                    <a:pt x="1818608" y="1760004"/>
                  </a:lnTo>
                  <a:lnTo>
                    <a:pt x="1820389" y="1759084"/>
                  </a:lnTo>
                  <a:lnTo>
                    <a:pt x="1821280" y="1758625"/>
                  </a:lnTo>
                  <a:lnTo>
                    <a:pt x="1821280" y="1756326"/>
                  </a:lnTo>
                  <a:close/>
                  <a:moveTo>
                    <a:pt x="1557222" y="1755406"/>
                  </a:moveTo>
                  <a:lnTo>
                    <a:pt x="1563011" y="1756325"/>
                  </a:lnTo>
                  <a:lnTo>
                    <a:pt x="1579487" y="1759083"/>
                  </a:lnTo>
                  <a:lnTo>
                    <a:pt x="1591510" y="1765978"/>
                  </a:lnTo>
                  <a:lnTo>
                    <a:pt x="1595072" y="1774252"/>
                  </a:lnTo>
                  <a:lnTo>
                    <a:pt x="1577260" y="1774711"/>
                  </a:lnTo>
                  <a:lnTo>
                    <a:pt x="1569245" y="1779768"/>
                  </a:lnTo>
                  <a:lnTo>
                    <a:pt x="1555886" y="1774711"/>
                  </a:lnTo>
                  <a:lnTo>
                    <a:pt x="1542972" y="1764139"/>
                  </a:lnTo>
                  <a:lnTo>
                    <a:pt x="1546535" y="1757244"/>
                  </a:lnTo>
                  <a:close/>
                  <a:moveTo>
                    <a:pt x="1711846" y="1739000"/>
                  </a:moveTo>
                  <a:lnTo>
                    <a:pt x="1709515" y="1747592"/>
                  </a:lnTo>
                  <a:lnTo>
                    <a:pt x="1703727" y="1751974"/>
                  </a:lnTo>
                  <a:lnTo>
                    <a:pt x="1709516" y="1747593"/>
                  </a:lnTo>
                  <a:close/>
                  <a:moveTo>
                    <a:pt x="1676118" y="1714498"/>
                  </a:moveTo>
                  <a:lnTo>
                    <a:pt x="1691258" y="1715417"/>
                  </a:lnTo>
                  <a:lnTo>
                    <a:pt x="1712187" y="1720473"/>
                  </a:lnTo>
                  <a:lnTo>
                    <a:pt x="1712187" y="1720473"/>
                  </a:lnTo>
                  <a:lnTo>
                    <a:pt x="1715750" y="1715417"/>
                  </a:lnTo>
                  <a:lnTo>
                    <a:pt x="1734898" y="1715417"/>
                  </a:lnTo>
                  <a:lnTo>
                    <a:pt x="1749147" y="1722771"/>
                  </a:lnTo>
                  <a:lnTo>
                    <a:pt x="1755827" y="1722312"/>
                  </a:lnTo>
                  <a:lnTo>
                    <a:pt x="1758944" y="1732884"/>
                  </a:lnTo>
                  <a:lnTo>
                    <a:pt x="1772749" y="1731964"/>
                  </a:lnTo>
                  <a:lnTo>
                    <a:pt x="1770968" y="1740698"/>
                  </a:lnTo>
                  <a:lnTo>
                    <a:pt x="1782100" y="1742077"/>
                  </a:lnTo>
                  <a:lnTo>
                    <a:pt x="1793233" y="1752648"/>
                  </a:lnTo>
                  <a:lnTo>
                    <a:pt x="1782991" y="1764600"/>
                  </a:lnTo>
                  <a:lnTo>
                    <a:pt x="1771413" y="1758165"/>
                  </a:lnTo>
                  <a:lnTo>
                    <a:pt x="1759835" y="1759543"/>
                  </a:lnTo>
                  <a:lnTo>
                    <a:pt x="1751819" y="1758165"/>
                  </a:lnTo>
                  <a:lnTo>
                    <a:pt x="1746921" y="1763681"/>
                  </a:lnTo>
                  <a:lnTo>
                    <a:pt x="1737124" y="1765519"/>
                  </a:lnTo>
                  <a:lnTo>
                    <a:pt x="1734007" y="1758165"/>
                  </a:lnTo>
                  <a:lnTo>
                    <a:pt x="1725546" y="1762302"/>
                  </a:lnTo>
                  <a:lnTo>
                    <a:pt x="1713523" y="1782526"/>
                  </a:lnTo>
                  <a:lnTo>
                    <a:pt x="1707734" y="1777930"/>
                  </a:lnTo>
                  <a:lnTo>
                    <a:pt x="1707289" y="1769656"/>
                  </a:lnTo>
                  <a:lnTo>
                    <a:pt x="1708625" y="1761383"/>
                  </a:lnTo>
                  <a:lnTo>
                    <a:pt x="1702836" y="1752648"/>
                  </a:lnTo>
                  <a:lnTo>
                    <a:pt x="1702836" y="1752649"/>
                  </a:lnTo>
                  <a:lnTo>
                    <a:pt x="1708625" y="1761382"/>
                  </a:lnTo>
                  <a:lnTo>
                    <a:pt x="1707289" y="1769656"/>
                  </a:lnTo>
                  <a:lnTo>
                    <a:pt x="1691258" y="1764599"/>
                  </a:lnTo>
                  <a:lnTo>
                    <a:pt x="1679235" y="1766439"/>
                  </a:lnTo>
                  <a:lnTo>
                    <a:pt x="1664095" y="1764599"/>
                  </a:lnTo>
                  <a:lnTo>
                    <a:pt x="1652072" y="1770116"/>
                  </a:lnTo>
                  <a:lnTo>
                    <a:pt x="1639603" y="1760923"/>
                  </a:lnTo>
                  <a:lnTo>
                    <a:pt x="1642720" y="1751270"/>
                  </a:lnTo>
                  <a:lnTo>
                    <a:pt x="1665431" y="1755406"/>
                  </a:lnTo>
                  <a:lnTo>
                    <a:pt x="1683688" y="1757705"/>
                  </a:lnTo>
                  <a:lnTo>
                    <a:pt x="1693484" y="1751270"/>
                  </a:lnTo>
                  <a:lnTo>
                    <a:pt x="1683243" y="1738399"/>
                  </a:lnTo>
                  <a:lnTo>
                    <a:pt x="1685024" y="1726908"/>
                  </a:lnTo>
                  <a:lnTo>
                    <a:pt x="1669438" y="1722312"/>
                  </a:lnTo>
                  <a:close/>
                  <a:moveTo>
                    <a:pt x="1462817" y="1617511"/>
                  </a:moveTo>
                  <a:lnTo>
                    <a:pt x="1483747" y="1619809"/>
                  </a:lnTo>
                  <a:lnTo>
                    <a:pt x="1503340" y="1620269"/>
                  </a:lnTo>
                  <a:lnTo>
                    <a:pt x="1525160" y="1630381"/>
                  </a:lnTo>
                  <a:lnTo>
                    <a:pt x="1533621" y="1640953"/>
                  </a:lnTo>
                  <a:lnTo>
                    <a:pt x="1556776" y="1637735"/>
                  </a:lnTo>
                  <a:lnTo>
                    <a:pt x="1564792" y="1644630"/>
                  </a:lnTo>
                  <a:lnTo>
                    <a:pt x="1583494" y="1663016"/>
                  </a:lnTo>
                  <a:lnTo>
                    <a:pt x="1597744" y="1676346"/>
                  </a:lnTo>
                  <a:lnTo>
                    <a:pt x="1605759" y="1675886"/>
                  </a:lnTo>
                  <a:lnTo>
                    <a:pt x="1620009" y="1681862"/>
                  </a:lnTo>
                  <a:lnTo>
                    <a:pt x="1617338" y="1690136"/>
                  </a:lnTo>
                  <a:lnTo>
                    <a:pt x="1635150" y="1691515"/>
                  </a:lnTo>
                  <a:lnTo>
                    <a:pt x="1652516" y="1703465"/>
                  </a:lnTo>
                  <a:lnTo>
                    <a:pt x="1648954" y="1710360"/>
                  </a:lnTo>
                  <a:lnTo>
                    <a:pt x="1632032" y="1714038"/>
                  </a:lnTo>
                  <a:lnTo>
                    <a:pt x="1615111" y="1715417"/>
                  </a:lnTo>
                  <a:lnTo>
                    <a:pt x="1598634" y="1713118"/>
                  </a:lnTo>
                  <a:lnTo>
                    <a:pt x="1562565" y="1715876"/>
                  </a:lnTo>
                  <a:lnTo>
                    <a:pt x="1581268" y="1699788"/>
                  </a:lnTo>
                  <a:lnTo>
                    <a:pt x="1571916" y="1691974"/>
                  </a:lnTo>
                  <a:lnTo>
                    <a:pt x="1555886" y="1690136"/>
                  </a:lnTo>
                  <a:lnTo>
                    <a:pt x="1548316" y="1681402"/>
                  </a:lnTo>
                  <a:lnTo>
                    <a:pt x="1544753" y="1664855"/>
                  </a:lnTo>
                  <a:lnTo>
                    <a:pt x="1530504" y="1665774"/>
                  </a:lnTo>
                  <a:lnTo>
                    <a:pt x="1508239" y="1657960"/>
                  </a:lnTo>
                  <a:lnTo>
                    <a:pt x="1501559" y="1651525"/>
                  </a:lnTo>
                  <a:lnTo>
                    <a:pt x="1469942" y="1646928"/>
                  </a:lnTo>
                  <a:lnTo>
                    <a:pt x="1461927" y="1641413"/>
                  </a:lnTo>
                  <a:lnTo>
                    <a:pt x="1472169" y="1634059"/>
                  </a:lnTo>
                  <a:lnTo>
                    <a:pt x="1448123" y="1632680"/>
                  </a:lnTo>
                  <a:lnTo>
                    <a:pt x="1428529" y="1647848"/>
                  </a:lnTo>
                  <a:lnTo>
                    <a:pt x="1418287" y="1648307"/>
                  </a:lnTo>
                  <a:lnTo>
                    <a:pt x="1413834" y="1655662"/>
                  </a:lnTo>
                  <a:lnTo>
                    <a:pt x="1401366" y="1658879"/>
                  </a:lnTo>
                  <a:lnTo>
                    <a:pt x="1391124" y="1655662"/>
                  </a:lnTo>
                  <a:lnTo>
                    <a:pt x="1405374" y="1646928"/>
                  </a:lnTo>
                  <a:lnTo>
                    <a:pt x="1412053" y="1635897"/>
                  </a:lnTo>
                  <a:lnTo>
                    <a:pt x="1424076" y="1629462"/>
                  </a:lnTo>
                  <a:lnTo>
                    <a:pt x="1437435" y="1623946"/>
                  </a:lnTo>
                  <a:lnTo>
                    <a:pt x="1456583" y="1621188"/>
                  </a:lnTo>
                  <a:close/>
                  <a:moveTo>
                    <a:pt x="733441" y="1340811"/>
                  </a:moveTo>
                  <a:lnTo>
                    <a:pt x="732522" y="1342181"/>
                  </a:lnTo>
                  <a:lnTo>
                    <a:pt x="763693" y="1356430"/>
                  </a:lnTo>
                  <a:lnTo>
                    <a:pt x="812231" y="1377115"/>
                  </a:lnTo>
                  <a:lnTo>
                    <a:pt x="860323" y="1377115"/>
                  </a:lnTo>
                  <a:lnTo>
                    <a:pt x="879471" y="1377115"/>
                  </a:lnTo>
                  <a:lnTo>
                    <a:pt x="879472" y="1377113"/>
                  </a:lnTo>
                  <a:lnTo>
                    <a:pt x="860324" y="1377113"/>
                  </a:lnTo>
                  <a:lnTo>
                    <a:pt x="812231" y="1377113"/>
                  </a:lnTo>
                  <a:lnTo>
                    <a:pt x="763694" y="1356429"/>
                  </a:lnTo>
                  <a:lnTo>
                    <a:pt x="732523" y="1342180"/>
                  </a:lnTo>
                  <a:close/>
                  <a:moveTo>
                    <a:pt x="1750929" y="999281"/>
                  </a:moveTo>
                  <a:lnTo>
                    <a:pt x="1742023" y="1003417"/>
                  </a:lnTo>
                  <a:lnTo>
                    <a:pt x="1733562" y="1009393"/>
                  </a:lnTo>
                  <a:lnTo>
                    <a:pt x="1725547" y="1004337"/>
                  </a:lnTo>
                  <a:lnTo>
                    <a:pt x="1704617" y="1008014"/>
                  </a:lnTo>
                  <a:lnTo>
                    <a:pt x="1687251" y="1012151"/>
                  </a:lnTo>
                  <a:lnTo>
                    <a:pt x="1678790" y="1015828"/>
                  </a:lnTo>
                  <a:lnTo>
                    <a:pt x="1668548" y="1025481"/>
                  </a:lnTo>
                  <a:lnTo>
                    <a:pt x="1676563" y="1028698"/>
                  </a:lnTo>
                  <a:lnTo>
                    <a:pt x="1684133" y="1026860"/>
                  </a:lnTo>
                  <a:lnTo>
                    <a:pt x="1685469" y="1026860"/>
                  </a:lnTo>
                  <a:lnTo>
                    <a:pt x="1685469" y="1026859"/>
                  </a:lnTo>
                  <a:lnTo>
                    <a:pt x="1697492" y="1023182"/>
                  </a:lnTo>
                  <a:lnTo>
                    <a:pt x="1714859" y="1024561"/>
                  </a:lnTo>
                  <a:lnTo>
                    <a:pt x="1732671" y="1026859"/>
                  </a:lnTo>
                  <a:lnTo>
                    <a:pt x="1753155" y="1017207"/>
                  </a:lnTo>
                  <a:lnTo>
                    <a:pt x="1755827" y="1005715"/>
                  </a:lnTo>
                  <a:lnTo>
                    <a:pt x="1754936" y="1001579"/>
                  </a:lnTo>
                  <a:lnTo>
                    <a:pt x="1754937" y="1001578"/>
                  </a:lnTo>
                  <a:lnTo>
                    <a:pt x="1754937" y="1001119"/>
                  </a:lnTo>
                  <a:close/>
                  <a:moveTo>
                    <a:pt x="1605315" y="931252"/>
                  </a:moveTo>
                  <a:lnTo>
                    <a:pt x="1599081" y="935390"/>
                  </a:lnTo>
                  <a:lnTo>
                    <a:pt x="1599081" y="935390"/>
                  </a:lnTo>
                  <a:lnTo>
                    <a:pt x="1605760" y="946881"/>
                  </a:lnTo>
                  <a:lnTo>
                    <a:pt x="1584830" y="949638"/>
                  </a:lnTo>
                  <a:lnTo>
                    <a:pt x="1584386" y="949638"/>
                  </a:lnTo>
                  <a:lnTo>
                    <a:pt x="1567910" y="946421"/>
                  </a:lnTo>
                  <a:lnTo>
                    <a:pt x="1547871" y="951936"/>
                  </a:lnTo>
                  <a:lnTo>
                    <a:pt x="1531394" y="954694"/>
                  </a:lnTo>
                  <a:lnTo>
                    <a:pt x="1510465" y="973540"/>
                  </a:lnTo>
                  <a:lnTo>
                    <a:pt x="1497106" y="984112"/>
                  </a:lnTo>
                  <a:lnTo>
                    <a:pt x="1498888" y="987329"/>
                  </a:lnTo>
                  <a:lnTo>
                    <a:pt x="1523379" y="968484"/>
                  </a:lnTo>
                  <a:lnTo>
                    <a:pt x="1526496" y="968484"/>
                  </a:lnTo>
                  <a:lnTo>
                    <a:pt x="1505567" y="991007"/>
                  </a:lnTo>
                  <a:lnTo>
                    <a:pt x="1492653" y="1011232"/>
                  </a:lnTo>
                  <a:lnTo>
                    <a:pt x="1481521" y="1027779"/>
                  </a:lnTo>
                  <a:lnTo>
                    <a:pt x="1478849" y="1042028"/>
                  </a:lnTo>
                  <a:lnTo>
                    <a:pt x="1475287" y="1048923"/>
                  </a:lnTo>
                  <a:lnTo>
                    <a:pt x="1472614" y="1056737"/>
                  </a:lnTo>
                  <a:lnTo>
                    <a:pt x="1473060" y="1071905"/>
                  </a:lnTo>
                  <a:lnTo>
                    <a:pt x="1474396" y="1074204"/>
                  </a:lnTo>
                  <a:lnTo>
                    <a:pt x="1482411" y="1073744"/>
                  </a:lnTo>
                  <a:lnTo>
                    <a:pt x="1489536" y="1070526"/>
                  </a:lnTo>
                  <a:lnTo>
                    <a:pt x="1495770" y="1066849"/>
                  </a:lnTo>
                  <a:lnTo>
                    <a:pt x="1510465" y="1052600"/>
                  </a:lnTo>
                  <a:lnTo>
                    <a:pt x="1518481" y="1033294"/>
                  </a:lnTo>
                  <a:lnTo>
                    <a:pt x="1518035" y="1015368"/>
                  </a:lnTo>
                  <a:lnTo>
                    <a:pt x="1524270" y="1002958"/>
                  </a:lnTo>
                  <a:lnTo>
                    <a:pt x="1535847" y="988708"/>
                  </a:lnTo>
                  <a:lnTo>
                    <a:pt x="1545199" y="978596"/>
                  </a:lnTo>
                  <a:lnTo>
                    <a:pt x="1557222" y="971701"/>
                  </a:lnTo>
                  <a:lnTo>
                    <a:pt x="1555441" y="981354"/>
                  </a:lnTo>
                  <a:lnTo>
                    <a:pt x="1565237" y="967105"/>
                  </a:lnTo>
                  <a:lnTo>
                    <a:pt x="1571027" y="964347"/>
                  </a:lnTo>
                  <a:lnTo>
                    <a:pt x="1578597" y="953315"/>
                  </a:lnTo>
                  <a:lnTo>
                    <a:pt x="1595518" y="959291"/>
                  </a:lnTo>
                  <a:lnTo>
                    <a:pt x="1607987" y="970322"/>
                  </a:lnTo>
                  <a:lnTo>
                    <a:pt x="1604424" y="983653"/>
                  </a:lnTo>
                  <a:lnTo>
                    <a:pt x="1597299" y="996982"/>
                  </a:lnTo>
                  <a:lnTo>
                    <a:pt x="1580377" y="1008473"/>
                  </a:lnTo>
                  <a:lnTo>
                    <a:pt x="1578597" y="1015828"/>
                  </a:lnTo>
                  <a:lnTo>
                    <a:pt x="1583050" y="1015828"/>
                  </a:lnTo>
                  <a:lnTo>
                    <a:pt x="1602198" y="1003417"/>
                  </a:lnTo>
                  <a:lnTo>
                    <a:pt x="1609322" y="1006175"/>
                  </a:lnTo>
                  <a:lnTo>
                    <a:pt x="1607096" y="1023182"/>
                  </a:lnTo>
                  <a:lnTo>
                    <a:pt x="1603979" y="1035133"/>
                  </a:lnTo>
                  <a:lnTo>
                    <a:pt x="1587503" y="1051221"/>
                  </a:lnTo>
                  <a:lnTo>
                    <a:pt x="1578597" y="1061333"/>
                  </a:lnTo>
                  <a:lnTo>
                    <a:pt x="1566573" y="1072365"/>
                  </a:lnTo>
                  <a:lnTo>
                    <a:pt x="1578597" y="1078340"/>
                  </a:lnTo>
                  <a:lnTo>
                    <a:pt x="1589729" y="1080179"/>
                  </a:lnTo>
                  <a:lnTo>
                    <a:pt x="1607541" y="1076042"/>
                  </a:lnTo>
                  <a:lnTo>
                    <a:pt x="1624017" y="1068228"/>
                  </a:lnTo>
                  <a:lnTo>
                    <a:pt x="1637376" y="1064092"/>
                  </a:lnTo>
                  <a:lnTo>
                    <a:pt x="1657860" y="1055818"/>
                  </a:lnTo>
                  <a:lnTo>
                    <a:pt x="1683688" y="1038351"/>
                  </a:lnTo>
                  <a:lnTo>
                    <a:pt x="1684133" y="1035593"/>
                  </a:lnTo>
                  <a:lnTo>
                    <a:pt x="1662759" y="1038811"/>
                  </a:lnTo>
                  <a:lnTo>
                    <a:pt x="1650291" y="1042488"/>
                  </a:lnTo>
                  <a:lnTo>
                    <a:pt x="1642721" y="1047084"/>
                  </a:lnTo>
                  <a:lnTo>
                    <a:pt x="1631143" y="1044327"/>
                  </a:lnTo>
                  <a:lnTo>
                    <a:pt x="1624017" y="1045706"/>
                  </a:lnTo>
                  <a:lnTo>
                    <a:pt x="1611104" y="1053979"/>
                  </a:lnTo>
                  <a:lnTo>
                    <a:pt x="1590620" y="1063172"/>
                  </a:lnTo>
                  <a:lnTo>
                    <a:pt x="1578597" y="1061334"/>
                  </a:lnTo>
                  <a:lnTo>
                    <a:pt x="1587503" y="1051221"/>
                  </a:lnTo>
                  <a:lnTo>
                    <a:pt x="1603979" y="1035134"/>
                  </a:lnTo>
                  <a:lnTo>
                    <a:pt x="1622237" y="1025481"/>
                  </a:lnTo>
                  <a:lnTo>
                    <a:pt x="1627135" y="1017207"/>
                  </a:lnTo>
                  <a:lnTo>
                    <a:pt x="1631143" y="1003417"/>
                  </a:lnTo>
                  <a:lnTo>
                    <a:pt x="1648064" y="987329"/>
                  </a:lnTo>
                  <a:lnTo>
                    <a:pt x="1652072" y="968943"/>
                  </a:lnTo>
                  <a:lnTo>
                    <a:pt x="1656970" y="986870"/>
                  </a:lnTo>
                  <a:lnTo>
                    <a:pt x="1673892" y="991007"/>
                  </a:lnTo>
                  <a:lnTo>
                    <a:pt x="1684579" y="981355"/>
                  </a:lnTo>
                  <a:lnTo>
                    <a:pt x="1678345" y="959291"/>
                  </a:lnTo>
                  <a:lnTo>
                    <a:pt x="1674337" y="950098"/>
                  </a:lnTo>
                  <a:lnTo>
                    <a:pt x="1656525" y="944583"/>
                  </a:lnTo>
                  <a:lnTo>
                    <a:pt x="1639603" y="941364"/>
                  </a:lnTo>
                  <a:lnTo>
                    <a:pt x="1622237" y="941364"/>
                  </a:lnTo>
                  <a:lnTo>
                    <a:pt x="1607097" y="937688"/>
                  </a:lnTo>
                  <a:close/>
                  <a:moveTo>
                    <a:pt x="2060859" y="917463"/>
                  </a:moveTo>
                  <a:lnTo>
                    <a:pt x="2064421" y="931252"/>
                  </a:lnTo>
                  <a:lnTo>
                    <a:pt x="2079561" y="935389"/>
                  </a:lnTo>
                  <a:lnTo>
                    <a:pt x="2100491" y="934470"/>
                  </a:lnTo>
                  <a:lnTo>
                    <a:pt x="2085796" y="946421"/>
                  </a:lnTo>
                  <a:lnTo>
                    <a:pt x="2076890" y="948259"/>
                  </a:lnTo>
                  <a:lnTo>
                    <a:pt x="2052398" y="935849"/>
                  </a:lnTo>
                  <a:lnTo>
                    <a:pt x="2049726" y="926196"/>
                  </a:lnTo>
                  <a:close/>
                  <a:moveTo>
                    <a:pt x="1948198" y="905512"/>
                  </a:moveTo>
                  <a:lnTo>
                    <a:pt x="1953096" y="912866"/>
                  </a:lnTo>
                  <a:lnTo>
                    <a:pt x="1953096" y="912866"/>
                  </a:lnTo>
                  <a:close/>
                  <a:moveTo>
                    <a:pt x="1450171" y="881391"/>
                  </a:moveTo>
                  <a:lnTo>
                    <a:pt x="1457919" y="885287"/>
                  </a:lnTo>
                  <a:lnTo>
                    <a:pt x="1457920" y="885287"/>
                  </a:lnTo>
                  <a:close/>
                  <a:moveTo>
                    <a:pt x="1544754" y="862765"/>
                  </a:moveTo>
                  <a:lnTo>
                    <a:pt x="1538075" y="866442"/>
                  </a:lnTo>
                  <a:lnTo>
                    <a:pt x="1530059" y="873337"/>
                  </a:lnTo>
                  <a:lnTo>
                    <a:pt x="1515364" y="877933"/>
                  </a:lnTo>
                  <a:lnTo>
                    <a:pt x="1501559" y="889424"/>
                  </a:lnTo>
                  <a:lnTo>
                    <a:pt x="1501559" y="889424"/>
                  </a:lnTo>
                  <a:lnTo>
                    <a:pt x="1474396" y="898617"/>
                  </a:lnTo>
                  <a:lnTo>
                    <a:pt x="1453466" y="910108"/>
                  </a:lnTo>
                  <a:lnTo>
                    <a:pt x="1432983" y="922519"/>
                  </a:lnTo>
                  <a:lnTo>
                    <a:pt x="1430756" y="926655"/>
                  </a:lnTo>
                  <a:lnTo>
                    <a:pt x="1456138" y="920680"/>
                  </a:lnTo>
                  <a:lnTo>
                    <a:pt x="1465490" y="930333"/>
                  </a:lnTo>
                  <a:lnTo>
                    <a:pt x="1485974" y="923438"/>
                  </a:lnTo>
                  <a:lnTo>
                    <a:pt x="1507794" y="913785"/>
                  </a:lnTo>
                  <a:lnTo>
                    <a:pt x="1531840" y="904133"/>
                  </a:lnTo>
                  <a:lnTo>
                    <a:pt x="1518035" y="919301"/>
                  </a:lnTo>
                  <a:lnTo>
                    <a:pt x="1529168" y="922978"/>
                  </a:lnTo>
                  <a:lnTo>
                    <a:pt x="1540300" y="934010"/>
                  </a:lnTo>
                  <a:lnTo>
                    <a:pt x="1563011" y="927575"/>
                  </a:lnTo>
                  <a:lnTo>
                    <a:pt x="1585722" y="925276"/>
                  </a:lnTo>
                  <a:lnTo>
                    <a:pt x="1587057" y="933550"/>
                  </a:lnTo>
                  <a:lnTo>
                    <a:pt x="1593736" y="934469"/>
                  </a:lnTo>
                  <a:lnTo>
                    <a:pt x="1593737" y="934470"/>
                  </a:lnTo>
                  <a:lnTo>
                    <a:pt x="1602198" y="924817"/>
                  </a:lnTo>
                  <a:lnTo>
                    <a:pt x="1594182" y="921140"/>
                  </a:lnTo>
                  <a:lnTo>
                    <a:pt x="1602644" y="910109"/>
                  </a:lnTo>
                  <a:lnTo>
                    <a:pt x="1597299" y="901835"/>
                  </a:lnTo>
                  <a:lnTo>
                    <a:pt x="1604870" y="893561"/>
                  </a:lnTo>
                  <a:lnTo>
                    <a:pt x="1581714" y="889424"/>
                  </a:lnTo>
                  <a:lnTo>
                    <a:pt x="1581269" y="872877"/>
                  </a:lnTo>
                  <a:lnTo>
                    <a:pt x="1577706" y="869199"/>
                  </a:lnTo>
                  <a:lnTo>
                    <a:pt x="1563011" y="868280"/>
                  </a:lnTo>
                  <a:close/>
                  <a:moveTo>
                    <a:pt x="1404929" y="849894"/>
                  </a:moveTo>
                  <a:lnTo>
                    <a:pt x="1400921" y="865522"/>
                  </a:lnTo>
                  <a:lnTo>
                    <a:pt x="1400922" y="865522"/>
                  </a:lnTo>
                  <a:lnTo>
                    <a:pt x="1404929" y="849894"/>
                  </a:lnTo>
                  <a:close/>
                  <a:moveTo>
                    <a:pt x="2084905" y="833346"/>
                  </a:moveTo>
                  <a:lnTo>
                    <a:pt x="2111178" y="840701"/>
                  </a:lnTo>
                  <a:lnTo>
                    <a:pt x="2129880" y="852651"/>
                  </a:lnTo>
                  <a:lnTo>
                    <a:pt x="2128544" y="857708"/>
                  </a:lnTo>
                  <a:lnTo>
                    <a:pt x="2117857" y="858167"/>
                  </a:lnTo>
                  <a:lnTo>
                    <a:pt x="2092030" y="849434"/>
                  </a:lnTo>
                  <a:lnTo>
                    <a:pt x="2076444" y="835644"/>
                  </a:lnTo>
                  <a:close/>
                  <a:moveTo>
                    <a:pt x="694227" y="810364"/>
                  </a:moveTo>
                  <a:lnTo>
                    <a:pt x="712484" y="816340"/>
                  </a:lnTo>
                  <a:lnTo>
                    <a:pt x="723171" y="820936"/>
                  </a:lnTo>
                  <a:lnTo>
                    <a:pt x="741428" y="823694"/>
                  </a:lnTo>
                  <a:lnTo>
                    <a:pt x="742319" y="833806"/>
                  </a:lnTo>
                  <a:lnTo>
                    <a:pt x="744100" y="847136"/>
                  </a:lnTo>
                  <a:lnTo>
                    <a:pt x="758350" y="859087"/>
                  </a:lnTo>
                  <a:lnTo>
                    <a:pt x="757460" y="874715"/>
                  </a:lnTo>
                  <a:lnTo>
                    <a:pt x="743655" y="878852"/>
                  </a:lnTo>
                  <a:lnTo>
                    <a:pt x="715601" y="865982"/>
                  </a:lnTo>
                  <a:lnTo>
                    <a:pt x="715601" y="855869"/>
                  </a:lnTo>
                  <a:lnTo>
                    <a:pt x="702687" y="845757"/>
                  </a:lnTo>
                  <a:lnTo>
                    <a:pt x="704023" y="837483"/>
                  </a:lnTo>
                  <a:lnTo>
                    <a:pt x="684875" y="832427"/>
                  </a:lnTo>
                  <a:lnTo>
                    <a:pt x="687547" y="816799"/>
                  </a:lnTo>
                  <a:close/>
                  <a:moveTo>
                    <a:pt x="2281729" y="786003"/>
                  </a:moveTo>
                  <a:lnTo>
                    <a:pt x="2291080" y="786922"/>
                  </a:lnTo>
                  <a:lnTo>
                    <a:pt x="2284400" y="794736"/>
                  </a:lnTo>
                  <a:lnTo>
                    <a:pt x="2267478" y="812663"/>
                  </a:lnTo>
                  <a:lnTo>
                    <a:pt x="2245213" y="837484"/>
                  </a:lnTo>
                  <a:lnTo>
                    <a:pt x="2262581" y="827831"/>
                  </a:lnTo>
                  <a:lnTo>
                    <a:pt x="2275494" y="834266"/>
                  </a:lnTo>
                  <a:lnTo>
                    <a:pt x="2264807" y="843919"/>
                  </a:lnTo>
                  <a:lnTo>
                    <a:pt x="2281729" y="851733"/>
                  </a:lnTo>
                  <a:lnTo>
                    <a:pt x="2294197" y="844838"/>
                  </a:lnTo>
                  <a:lnTo>
                    <a:pt x="2313345" y="853571"/>
                  </a:lnTo>
                  <a:lnTo>
                    <a:pt x="2300876" y="874716"/>
                  </a:lnTo>
                  <a:lnTo>
                    <a:pt x="2317798" y="869659"/>
                  </a:lnTo>
                  <a:lnTo>
                    <a:pt x="2316462" y="884828"/>
                  </a:lnTo>
                  <a:lnTo>
                    <a:pt x="2318688" y="902754"/>
                  </a:lnTo>
                  <a:lnTo>
                    <a:pt x="2302658" y="928495"/>
                  </a:lnTo>
                  <a:lnTo>
                    <a:pt x="2291970" y="929414"/>
                  </a:lnTo>
                  <a:lnTo>
                    <a:pt x="2279057" y="923898"/>
                  </a:lnTo>
                  <a:lnTo>
                    <a:pt x="2290189" y="900456"/>
                  </a:lnTo>
                  <a:lnTo>
                    <a:pt x="2284846" y="896779"/>
                  </a:lnTo>
                  <a:lnTo>
                    <a:pt x="2252338" y="921600"/>
                  </a:lnTo>
                  <a:lnTo>
                    <a:pt x="2238979" y="920681"/>
                  </a:lnTo>
                  <a:lnTo>
                    <a:pt x="2258572" y="906891"/>
                  </a:lnTo>
                  <a:lnTo>
                    <a:pt x="2238979" y="899997"/>
                  </a:lnTo>
                  <a:lnTo>
                    <a:pt x="2214488" y="901835"/>
                  </a:lnTo>
                  <a:lnTo>
                    <a:pt x="2171739" y="900916"/>
                  </a:lnTo>
                  <a:lnTo>
                    <a:pt x="2170848" y="892642"/>
                  </a:lnTo>
                  <a:lnTo>
                    <a:pt x="2187770" y="882070"/>
                  </a:lnTo>
                  <a:lnTo>
                    <a:pt x="2180200" y="874716"/>
                  </a:lnTo>
                  <a:lnTo>
                    <a:pt x="2204246" y="857249"/>
                  </a:lnTo>
                  <a:lnTo>
                    <a:pt x="2240760" y="811744"/>
                  </a:lnTo>
                  <a:lnTo>
                    <a:pt x="2259464" y="795656"/>
                  </a:lnTo>
                  <a:close/>
                  <a:moveTo>
                    <a:pt x="664391" y="714297"/>
                  </a:moveTo>
                  <a:lnTo>
                    <a:pt x="671071" y="717974"/>
                  </a:lnTo>
                  <a:lnTo>
                    <a:pt x="693336" y="715676"/>
                  </a:lnTo>
                  <a:lnTo>
                    <a:pt x="661273" y="747391"/>
                  </a:lnTo>
                  <a:lnTo>
                    <a:pt x="662609" y="770374"/>
                  </a:lnTo>
                  <a:lnTo>
                    <a:pt x="654149" y="770374"/>
                  </a:lnTo>
                  <a:lnTo>
                    <a:pt x="651032" y="757504"/>
                  </a:lnTo>
                  <a:lnTo>
                    <a:pt x="653258" y="744174"/>
                  </a:lnTo>
                  <a:lnTo>
                    <a:pt x="649696" y="735441"/>
                  </a:lnTo>
                  <a:lnTo>
                    <a:pt x="655485" y="723030"/>
                  </a:lnTo>
                  <a:close/>
                  <a:moveTo>
                    <a:pt x="343329" y="609037"/>
                  </a:moveTo>
                  <a:lnTo>
                    <a:pt x="354907" y="610875"/>
                  </a:lnTo>
                  <a:lnTo>
                    <a:pt x="354907" y="619609"/>
                  </a:lnTo>
                  <a:lnTo>
                    <a:pt x="323736" y="632479"/>
                  </a:lnTo>
                  <a:lnTo>
                    <a:pt x="292564" y="643051"/>
                  </a:lnTo>
                  <a:lnTo>
                    <a:pt x="289002" y="635697"/>
                  </a:lnTo>
                  <a:lnTo>
                    <a:pt x="299244" y="622826"/>
                  </a:lnTo>
                  <a:lnTo>
                    <a:pt x="327743" y="613173"/>
                  </a:lnTo>
                  <a:close/>
                  <a:moveTo>
                    <a:pt x="675523" y="546525"/>
                  </a:moveTo>
                  <a:lnTo>
                    <a:pt x="687991" y="553879"/>
                  </a:lnTo>
                  <a:lnTo>
                    <a:pt x="690218" y="565830"/>
                  </a:lnTo>
                  <a:lnTo>
                    <a:pt x="691554" y="583297"/>
                  </a:lnTo>
                  <a:lnTo>
                    <a:pt x="691555" y="583297"/>
                  </a:lnTo>
                  <a:lnTo>
                    <a:pt x="690219" y="565830"/>
                  </a:lnTo>
                  <a:lnTo>
                    <a:pt x="687992" y="553880"/>
                  </a:lnTo>
                  <a:close/>
                  <a:moveTo>
                    <a:pt x="146950" y="543307"/>
                  </a:moveTo>
                  <a:lnTo>
                    <a:pt x="160309" y="546065"/>
                  </a:lnTo>
                  <a:lnTo>
                    <a:pt x="150067" y="556177"/>
                  </a:lnTo>
                  <a:lnTo>
                    <a:pt x="132700" y="560314"/>
                  </a:lnTo>
                  <a:lnTo>
                    <a:pt x="125131" y="555258"/>
                  </a:lnTo>
                  <a:lnTo>
                    <a:pt x="121568" y="547903"/>
                  </a:lnTo>
                  <a:close/>
                  <a:moveTo>
                    <a:pt x="1916581" y="489987"/>
                  </a:moveTo>
                  <a:lnTo>
                    <a:pt x="1924151" y="490447"/>
                  </a:lnTo>
                  <a:lnTo>
                    <a:pt x="1926378" y="495962"/>
                  </a:lnTo>
                  <a:lnTo>
                    <a:pt x="1910347" y="509752"/>
                  </a:lnTo>
                  <a:lnTo>
                    <a:pt x="1902776" y="507453"/>
                  </a:lnTo>
                  <a:lnTo>
                    <a:pt x="1902331" y="499640"/>
                  </a:lnTo>
                  <a:lnTo>
                    <a:pt x="1904113" y="497801"/>
                  </a:lnTo>
                  <a:close/>
                  <a:moveTo>
                    <a:pt x="1860028" y="475739"/>
                  </a:moveTo>
                  <a:lnTo>
                    <a:pt x="1886746" y="476199"/>
                  </a:lnTo>
                  <a:lnTo>
                    <a:pt x="1883184" y="481254"/>
                  </a:lnTo>
                  <a:lnTo>
                    <a:pt x="1851122" y="495963"/>
                  </a:lnTo>
                  <a:lnTo>
                    <a:pt x="1837763" y="495044"/>
                  </a:lnTo>
                  <a:lnTo>
                    <a:pt x="1837763" y="488149"/>
                  </a:lnTo>
                  <a:close/>
                  <a:moveTo>
                    <a:pt x="155411" y="453215"/>
                  </a:moveTo>
                  <a:lnTo>
                    <a:pt x="160754" y="457811"/>
                  </a:lnTo>
                  <a:lnTo>
                    <a:pt x="176340" y="455513"/>
                  </a:lnTo>
                  <a:lnTo>
                    <a:pt x="183464" y="462408"/>
                  </a:lnTo>
                  <a:lnTo>
                    <a:pt x="198159" y="465625"/>
                  </a:lnTo>
                  <a:lnTo>
                    <a:pt x="192816" y="468842"/>
                  </a:lnTo>
                  <a:lnTo>
                    <a:pt x="170996" y="474359"/>
                  </a:lnTo>
                  <a:lnTo>
                    <a:pt x="163425" y="468383"/>
                  </a:lnTo>
                  <a:lnTo>
                    <a:pt x="162090" y="463787"/>
                  </a:lnTo>
                  <a:lnTo>
                    <a:pt x="142942" y="465166"/>
                  </a:lnTo>
                  <a:lnTo>
                    <a:pt x="141606" y="462868"/>
                  </a:lnTo>
                  <a:close/>
                  <a:moveTo>
                    <a:pt x="1856911" y="402194"/>
                  </a:moveTo>
                  <a:lnTo>
                    <a:pt x="1869379" y="404032"/>
                  </a:lnTo>
                  <a:lnTo>
                    <a:pt x="1865372" y="415523"/>
                  </a:lnTo>
                  <a:lnTo>
                    <a:pt x="1877395" y="411387"/>
                  </a:lnTo>
                  <a:lnTo>
                    <a:pt x="1884074" y="418282"/>
                  </a:lnTo>
                  <a:lnTo>
                    <a:pt x="1899660" y="427475"/>
                  </a:lnTo>
                  <a:lnTo>
                    <a:pt x="1916582" y="435289"/>
                  </a:lnTo>
                  <a:lnTo>
                    <a:pt x="1910347" y="447699"/>
                  </a:lnTo>
                  <a:lnTo>
                    <a:pt x="1925933" y="445861"/>
                  </a:lnTo>
                  <a:lnTo>
                    <a:pt x="1934394" y="454594"/>
                  </a:lnTo>
                  <a:lnTo>
                    <a:pt x="1912129" y="462868"/>
                  </a:lnTo>
                  <a:lnTo>
                    <a:pt x="1885855" y="456433"/>
                  </a:lnTo>
                  <a:lnTo>
                    <a:pt x="1882293" y="444482"/>
                  </a:lnTo>
                  <a:lnTo>
                    <a:pt x="1854239" y="458731"/>
                  </a:lnTo>
                  <a:lnTo>
                    <a:pt x="1817724" y="472061"/>
                  </a:lnTo>
                  <a:lnTo>
                    <a:pt x="1820841" y="456892"/>
                  </a:lnTo>
                  <a:lnTo>
                    <a:pt x="1792787" y="459190"/>
                  </a:lnTo>
                  <a:lnTo>
                    <a:pt x="1818169" y="446321"/>
                  </a:lnTo>
                  <a:lnTo>
                    <a:pt x="1834201" y="425636"/>
                  </a:lnTo>
                  <a:close/>
                  <a:moveTo>
                    <a:pt x="3186137" y="381969"/>
                  </a:moveTo>
                  <a:lnTo>
                    <a:pt x="3217308" y="383807"/>
                  </a:lnTo>
                  <a:lnTo>
                    <a:pt x="3211074" y="400355"/>
                  </a:lnTo>
                  <a:lnTo>
                    <a:pt x="3230667" y="417822"/>
                  </a:lnTo>
                  <a:lnTo>
                    <a:pt x="3203504" y="437587"/>
                  </a:lnTo>
                  <a:lnTo>
                    <a:pt x="3145170" y="455513"/>
                  </a:lnTo>
                  <a:lnTo>
                    <a:pt x="3127803" y="460570"/>
                  </a:lnTo>
                  <a:lnTo>
                    <a:pt x="3102866" y="456432"/>
                  </a:lnTo>
                  <a:lnTo>
                    <a:pt x="3049875" y="448158"/>
                  </a:lnTo>
                  <a:lnTo>
                    <a:pt x="3071250" y="436667"/>
                  </a:lnTo>
                  <a:lnTo>
                    <a:pt x="3031173" y="424257"/>
                  </a:lnTo>
                  <a:lnTo>
                    <a:pt x="3066351" y="419201"/>
                  </a:lnTo>
                  <a:lnTo>
                    <a:pt x="3066797" y="411386"/>
                  </a:lnTo>
                  <a:lnTo>
                    <a:pt x="3027610" y="405411"/>
                  </a:lnTo>
                  <a:lnTo>
                    <a:pt x="3043641" y="388404"/>
                  </a:lnTo>
                  <a:lnTo>
                    <a:pt x="3073031" y="384727"/>
                  </a:lnTo>
                  <a:lnTo>
                    <a:pt x="3099749" y="402193"/>
                  </a:lnTo>
                  <a:lnTo>
                    <a:pt x="3130920" y="388404"/>
                  </a:lnTo>
                  <a:lnTo>
                    <a:pt x="3153631" y="395298"/>
                  </a:lnTo>
                  <a:close/>
                  <a:moveTo>
                    <a:pt x="2086686" y="337383"/>
                  </a:moveTo>
                  <a:lnTo>
                    <a:pt x="2096928" y="344278"/>
                  </a:lnTo>
                  <a:lnTo>
                    <a:pt x="2090248" y="354850"/>
                  </a:lnTo>
                  <a:lnTo>
                    <a:pt x="2086240" y="358527"/>
                  </a:lnTo>
                  <a:lnTo>
                    <a:pt x="2069319" y="365881"/>
                  </a:lnTo>
                  <a:lnTo>
                    <a:pt x="2047499" y="367260"/>
                  </a:lnTo>
                  <a:lnTo>
                    <a:pt x="2050616" y="354850"/>
                  </a:lnTo>
                  <a:lnTo>
                    <a:pt x="2067538" y="340600"/>
                  </a:lnTo>
                  <a:close/>
                  <a:moveTo>
                    <a:pt x="1712187" y="290958"/>
                  </a:moveTo>
                  <a:lnTo>
                    <a:pt x="1725546" y="297853"/>
                  </a:lnTo>
                  <a:lnTo>
                    <a:pt x="1732671" y="302449"/>
                  </a:lnTo>
                  <a:lnTo>
                    <a:pt x="1734452" y="307046"/>
                  </a:lnTo>
                  <a:lnTo>
                    <a:pt x="1737569" y="316699"/>
                  </a:lnTo>
                  <a:lnTo>
                    <a:pt x="1719312" y="325432"/>
                  </a:lnTo>
                  <a:lnTo>
                    <a:pt x="1700609" y="318077"/>
                  </a:lnTo>
                  <a:lnTo>
                    <a:pt x="1683242" y="320375"/>
                  </a:lnTo>
                  <a:lnTo>
                    <a:pt x="1668102" y="309344"/>
                  </a:lnTo>
                  <a:lnTo>
                    <a:pt x="1690367" y="301530"/>
                  </a:lnTo>
                  <a:close/>
                  <a:moveTo>
                    <a:pt x="1803920" y="247752"/>
                  </a:moveTo>
                  <a:lnTo>
                    <a:pt x="1823959" y="251888"/>
                  </a:lnTo>
                  <a:lnTo>
                    <a:pt x="1832865" y="262461"/>
                  </a:lnTo>
                  <a:lnTo>
                    <a:pt x="1834646" y="290040"/>
                  </a:lnTo>
                  <a:lnTo>
                    <a:pt x="1808818" y="301991"/>
                  </a:lnTo>
                  <a:lnTo>
                    <a:pt x="1838654" y="307047"/>
                  </a:lnTo>
                  <a:lnTo>
                    <a:pt x="1819060" y="332327"/>
                  </a:lnTo>
                  <a:lnTo>
                    <a:pt x="1858692" y="313022"/>
                  </a:lnTo>
                  <a:lnTo>
                    <a:pt x="1868489" y="329110"/>
                  </a:lnTo>
                  <a:lnTo>
                    <a:pt x="1849341" y="347496"/>
                  </a:lnTo>
                  <a:lnTo>
                    <a:pt x="1855130" y="364503"/>
                  </a:lnTo>
                  <a:lnTo>
                    <a:pt x="1887637" y="346577"/>
                  </a:lnTo>
                  <a:lnTo>
                    <a:pt x="1916582" y="324513"/>
                  </a:lnTo>
                  <a:lnTo>
                    <a:pt x="1937511" y="297394"/>
                  </a:lnTo>
                  <a:lnTo>
                    <a:pt x="1962002" y="299233"/>
                  </a:lnTo>
                  <a:lnTo>
                    <a:pt x="1986048" y="302910"/>
                  </a:lnTo>
                  <a:lnTo>
                    <a:pt x="2002079" y="315320"/>
                  </a:lnTo>
                  <a:lnTo>
                    <a:pt x="1994509" y="327731"/>
                  </a:lnTo>
                  <a:lnTo>
                    <a:pt x="1971799" y="341061"/>
                  </a:lnTo>
                  <a:lnTo>
                    <a:pt x="1975806" y="354391"/>
                  </a:lnTo>
                  <a:lnTo>
                    <a:pt x="1965119" y="366801"/>
                  </a:lnTo>
                  <a:lnTo>
                    <a:pt x="1916582" y="384728"/>
                  </a:lnTo>
                  <a:lnTo>
                    <a:pt x="1887637" y="388864"/>
                  </a:lnTo>
                  <a:lnTo>
                    <a:pt x="1873387" y="381051"/>
                  </a:lnTo>
                  <a:lnTo>
                    <a:pt x="1858692" y="393921"/>
                  </a:lnTo>
                  <a:lnTo>
                    <a:pt x="1825740" y="415524"/>
                  </a:lnTo>
                  <a:lnTo>
                    <a:pt x="1812380" y="427016"/>
                  </a:lnTo>
                  <a:lnTo>
                    <a:pt x="1778092" y="444483"/>
                  </a:lnTo>
                  <a:lnTo>
                    <a:pt x="1749148" y="446321"/>
                  </a:lnTo>
                  <a:lnTo>
                    <a:pt x="1726437" y="457353"/>
                  </a:lnTo>
                  <a:lnTo>
                    <a:pt x="1713523" y="474819"/>
                  </a:lnTo>
                  <a:lnTo>
                    <a:pt x="1688141" y="478037"/>
                  </a:lnTo>
                  <a:lnTo>
                    <a:pt x="1649400" y="499641"/>
                  </a:lnTo>
                  <a:lnTo>
                    <a:pt x="1607541" y="529518"/>
                  </a:lnTo>
                  <a:lnTo>
                    <a:pt x="1585276" y="550661"/>
                  </a:lnTo>
                  <a:lnTo>
                    <a:pt x="1563457" y="582378"/>
                  </a:lnTo>
                  <a:lnTo>
                    <a:pt x="1590175" y="586974"/>
                  </a:lnTo>
                  <a:lnTo>
                    <a:pt x="1583495" y="612255"/>
                  </a:lnTo>
                  <a:lnTo>
                    <a:pt x="1579933" y="633398"/>
                  </a:lnTo>
                  <a:lnTo>
                    <a:pt x="1612440" y="627883"/>
                  </a:lnTo>
                  <a:lnTo>
                    <a:pt x="1643611" y="639834"/>
                  </a:lnTo>
                  <a:lnTo>
                    <a:pt x="1658306" y="650406"/>
                  </a:lnTo>
                  <a:lnTo>
                    <a:pt x="1665876" y="663276"/>
                  </a:lnTo>
                  <a:lnTo>
                    <a:pt x="1687696" y="671090"/>
                  </a:lnTo>
                  <a:lnTo>
                    <a:pt x="1703727" y="682582"/>
                  </a:lnTo>
                  <a:lnTo>
                    <a:pt x="1737570" y="684420"/>
                  </a:lnTo>
                  <a:lnTo>
                    <a:pt x="1758944" y="687178"/>
                  </a:lnTo>
                  <a:lnTo>
                    <a:pt x="1742914" y="711080"/>
                  </a:lnTo>
                  <a:lnTo>
                    <a:pt x="1735343" y="739118"/>
                  </a:lnTo>
                  <a:lnTo>
                    <a:pt x="1735789" y="770834"/>
                  </a:lnTo>
                  <a:lnTo>
                    <a:pt x="1755382" y="797954"/>
                  </a:lnTo>
                  <a:lnTo>
                    <a:pt x="1776311" y="788761"/>
                  </a:lnTo>
                  <a:lnTo>
                    <a:pt x="1801248" y="759343"/>
                  </a:lnTo>
                  <a:lnTo>
                    <a:pt x="1811490" y="715216"/>
                  </a:lnTo>
                  <a:lnTo>
                    <a:pt x="1803920" y="700508"/>
                  </a:lnTo>
                  <a:lnTo>
                    <a:pt x="1843997" y="687178"/>
                  </a:lnTo>
                  <a:lnTo>
                    <a:pt x="1877395" y="667872"/>
                  </a:lnTo>
                  <a:lnTo>
                    <a:pt x="1898770" y="648567"/>
                  </a:lnTo>
                  <a:lnTo>
                    <a:pt x="1906340" y="630181"/>
                  </a:lnTo>
                  <a:lnTo>
                    <a:pt x="1904558" y="606739"/>
                  </a:lnTo>
                  <a:lnTo>
                    <a:pt x="1890308" y="586055"/>
                  </a:lnTo>
                  <a:lnTo>
                    <a:pt x="1929941" y="557556"/>
                  </a:lnTo>
                  <a:lnTo>
                    <a:pt x="1934394" y="533195"/>
                  </a:lnTo>
                  <a:lnTo>
                    <a:pt x="1951760" y="491827"/>
                  </a:lnTo>
                  <a:lnTo>
                    <a:pt x="1968682" y="485391"/>
                  </a:lnTo>
                  <a:lnTo>
                    <a:pt x="1998517" y="492746"/>
                  </a:lnTo>
                  <a:lnTo>
                    <a:pt x="2017219" y="495503"/>
                  </a:lnTo>
                  <a:lnTo>
                    <a:pt x="2037258" y="488149"/>
                  </a:lnTo>
                  <a:lnTo>
                    <a:pt x="2051063" y="497342"/>
                  </a:lnTo>
                  <a:lnTo>
                    <a:pt x="2067093" y="512970"/>
                  </a:lnTo>
                  <a:lnTo>
                    <a:pt x="2067984" y="523082"/>
                  </a:lnTo>
                  <a:lnTo>
                    <a:pt x="2102272" y="525381"/>
                  </a:lnTo>
                  <a:lnTo>
                    <a:pt x="2090694" y="547904"/>
                  </a:lnTo>
                  <a:lnTo>
                    <a:pt x="2080452" y="581918"/>
                  </a:lnTo>
                  <a:lnTo>
                    <a:pt x="2097374" y="586514"/>
                  </a:lnTo>
                  <a:lnTo>
                    <a:pt x="2104499" y="602602"/>
                  </a:lnTo>
                  <a:lnTo>
                    <a:pt x="2141014" y="587433"/>
                  </a:lnTo>
                  <a:lnTo>
                    <a:pt x="2174411" y="557097"/>
                  </a:lnTo>
                  <a:lnTo>
                    <a:pt x="2193114" y="544686"/>
                  </a:lnTo>
                  <a:lnTo>
                    <a:pt x="2198012" y="569047"/>
                  </a:lnTo>
                  <a:lnTo>
                    <a:pt x="2209590" y="603521"/>
                  </a:lnTo>
                  <a:lnTo>
                    <a:pt x="2218496" y="636617"/>
                  </a:lnTo>
                  <a:lnTo>
                    <a:pt x="2203356" y="654083"/>
                  </a:lnTo>
                  <a:lnTo>
                    <a:pt x="2224731" y="669711"/>
                  </a:lnTo>
                  <a:lnTo>
                    <a:pt x="2237644" y="685339"/>
                  </a:lnTo>
                  <a:lnTo>
                    <a:pt x="2268370" y="692694"/>
                  </a:lnTo>
                  <a:lnTo>
                    <a:pt x="2279057" y="701427"/>
                  </a:lnTo>
                  <a:lnTo>
                    <a:pt x="2279057" y="725329"/>
                  </a:lnTo>
                  <a:lnTo>
                    <a:pt x="2294197" y="729006"/>
                  </a:lnTo>
                  <a:lnTo>
                    <a:pt x="2299096" y="739578"/>
                  </a:lnTo>
                  <a:lnTo>
                    <a:pt x="2290190" y="771294"/>
                  </a:lnTo>
                  <a:lnTo>
                    <a:pt x="2271042" y="781866"/>
                  </a:lnTo>
                  <a:lnTo>
                    <a:pt x="2252339" y="791978"/>
                  </a:lnTo>
                  <a:lnTo>
                    <a:pt x="2213152" y="802091"/>
                  </a:lnTo>
                  <a:lnTo>
                    <a:pt x="2177974" y="825073"/>
                  </a:lnTo>
                  <a:lnTo>
                    <a:pt x="2139678" y="830129"/>
                  </a:lnTo>
                  <a:lnTo>
                    <a:pt x="2094702" y="823694"/>
                  </a:lnTo>
                  <a:lnTo>
                    <a:pt x="2062195" y="823694"/>
                  </a:lnTo>
                  <a:lnTo>
                    <a:pt x="2038594" y="825533"/>
                  </a:lnTo>
                  <a:lnTo>
                    <a:pt x="2013212" y="846217"/>
                  </a:lnTo>
                  <a:lnTo>
                    <a:pt x="1980259" y="859087"/>
                  </a:lnTo>
                  <a:lnTo>
                    <a:pt x="1935284" y="896778"/>
                  </a:lnTo>
                  <a:lnTo>
                    <a:pt x="1900105" y="923438"/>
                  </a:lnTo>
                  <a:lnTo>
                    <a:pt x="1921035" y="918842"/>
                  </a:lnTo>
                  <a:lnTo>
                    <a:pt x="1969572" y="880691"/>
                  </a:lnTo>
                  <a:lnTo>
                    <a:pt x="2024345" y="856789"/>
                  </a:lnTo>
                  <a:lnTo>
                    <a:pt x="2058187" y="854031"/>
                  </a:lnTo>
                  <a:lnTo>
                    <a:pt x="2072882" y="868280"/>
                  </a:lnTo>
                  <a:lnTo>
                    <a:pt x="2045719" y="887585"/>
                  </a:lnTo>
                  <a:lnTo>
                    <a:pt x="2043047" y="918382"/>
                  </a:lnTo>
                  <a:lnTo>
                    <a:pt x="2043493" y="940445"/>
                  </a:lnTo>
                  <a:lnTo>
                    <a:pt x="2068429" y="954695"/>
                  </a:lnTo>
                  <a:lnTo>
                    <a:pt x="2106726" y="950557"/>
                  </a:lnTo>
                  <a:lnTo>
                    <a:pt x="2138787" y="917923"/>
                  </a:lnTo>
                  <a:lnTo>
                    <a:pt x="2134334" y="939066"/>
                  </a:lnTo>
                  <a:lnTo>
                    <a:pt x="2145467" y="949638"/>
                  </a:lnTo>
                  <a:lnTo>
                    <a:pt x="2112515" y="968484"/>
                  </a:lnTo>
                  <a:lnTo>
                    <a:pt x="2057297" y="985951"/>
                  </a:lnTo>
                  <a:lnTo>
                    <a:pt x="2031469" y="997442"/>
                  </a:lnTo>
                  <a:lnTo>
                    <a:pt x="1999407" y="1018586"/>
                  </a:lnTo>
                  <a:lnTo>
                    <a:pt x="1982931" y="1016288"/>
                  </a:lnTo>
                  <a:lnTo>
                    <a:pt x="1989611" y="991926"/>
                  </a:lnTo>
                  <a:lnTo>
                    <a:pt x="2035922" y="967565"/>
                  </a:lnTo>
                  <a:lnTo>
                    <a:pt x="1999853" y="968484"/>
                  </a:lnTo>
                  <a:lnTo>
                    <a:pt x="1973580" y="972162"/>
                  </a:lnTo>
                  <a:lnTo>
                    <a:pt x="1963783" y="955614"/>
                  </a:lnTo>
                  <a:lnTo>
                    <a:pt x="1976697" y="916544"/>
                  </a:lnTo>
                  <a:lnTo>
                    <a:pt x="1969572" y="908270"/>
                  </a:lnTo>
                  <a:lnTo>
                    <a:pt x="1976696" y="916543"/>
                  </a:lnTo>
                  <a:lnTo>
                    <a:pt x="1963783" y="955614"/>
                  </a:lnTo>
                  <a:lnTo>
                    <a:pt x="1973579" y="972161"/>
                  </a:lnTo>
                  <a:lnTo>
                    <a:pt x="1974470" y="981814"/>
                  </a:lnTo>
                  <a:lnTo>
                    <a:pt x="1945971" y="995603"/>
                  </a:lnTo>
                  <a:lnTo>
                    <a:pt x="1919253" y="1005715"/>
                  </a:lnTo>
                  <a:lnTo>
                    <a:pt x="1892534" y="1014449"/>
                  </a:lnTo>
                  <a:lnTo>
                    <a:pt x="1874722" y="1031916"/>
                  </a:lnTo>
                  <a:lnTo>
                    <a:pt x="1868933" y="1038351"/>
                  </a:lnTo>
                  <a:lnTo>
                    <a:pt x="1863590" y="1053979"/>
                  </a:lnTo>
                  <a:lnTo>
                    <a:pt x="1866707" y="1069147"/>
                  </a:lnTo>
                  <a:lnTo>
                    <a:pt x="1876058" y="1070066"/>
                  </a:lnTo>
                  <a:lnTo>
                    <a:pt x="1876949" y="1059495"/>
                  </a:lnTo>
                  <a:lnTo>
                    <a:pt x="1881847" y="1065930"/>
                  </a:lnTo>
                  <a:lnTo>
                    <a:pt x="1877394" y="1074204"/>
                  </a:lnTo>
                  <a:lnTo>
                    <a:pt x="1860473" y="1078800"/>
                  </a:lnTo>
                  <a:lnTo>
                    <a:pt x="1849340" y="1078340"/>
                  </a:lnTo>
                  <a:lnTo>
                    <a:pt x="1830638" y="1083397"/>
                  </a:lnTo>
                  <a:lnTo>
                    <a:pt x="1820396" y="1084776"/>
                  </a:lnTo>
                  <a:lnTo>
                    <a:pt x="1806591" y="1086154"/>
                  </a:lnTo>
                  <a:lnTo>
                    <a:pt x="1784326" y="1094888"/>
                  </a:lnTo>
                  <a:lnTo>
                    <a:pt x="1820396" y="1089372"/>
                  </a:lnTo>
                  <a:lnTo>
                    <a:pt x="1825294" y="1094888"/>
                  </a:lnTo>
                  <a:lnTo>
                    <a:pt x="1790115" y="1103621"/>
                  </a:lnTo>
                  <a:lnTo>
                    <a:pt x="1775420" y="1103621"/>
                  </a:lnTo>
                  <a:lnTo>
                    <a:pt x="1777201" y="1099944"/>
                  </a:lnTo>
                  <a:lnTo>
                    <a:pt x="1767850" y="1108218"/>
                  </a:lnTo>
                  <a:lnTo>
                    <a:pt x="1774084" y="1109597"/>
                  </a:lnTo>
                  <a:lnTo>
                    <a:pt x="1762951" y="1130741"/>
                  </a:lnTo>
                  <a:lnTo>
                    <a:pt x="1739351" y="1153263"/>
                  </a:lnTo>
                  <a:lnTo>
                    <a:pt x="1739796" y="1145450"/>
                  </a:lnTo>
                  <a:lnTo>
                    <a:pt x="1734898" y="1144070"/>
                  </a:lnTo>
                  <a:lnTo>
                    <a:pt x="1729554" y="1136716"/>
                  </a:lnTo>
                  <a:lnTo>
                    <a:pt x="1729554" y="1152804"/>
                  </a:lnTo>
                  <a:lnTo>
                    <a:pt x="1734007" y="1157860"/>
                  </a:lnTo>
                  <a:lnTo>
                    <a:pt x="1731335" y="1168891"/>
                  </a:lnTo>
                  <a:lnTo>
                    <a:pt x="1720648" y="1180383"/>
                  </a:lnTo>
                  <a:lnTo>
                    <a:pt x="1700609" y="1203825"/>
                  </a:lnTo>
                  <a:lnTo>
                    <a:pt x="1698828" y="1202906"/>
                  </a:lnTo>
                  <a:lnTo>
                    <a:pt x="1711742" y="1182681"/>
                  </a:lnTo>
                  <a:lnTo>
                    <a:pt x="1702835" y="1171650"/>
                  </a:lnTo>
                  <a:lnTo>
                    <a:pt x="1707289" y="1146829"/>
                  </a:lnTo>
                  <a:lnTo>
                    <a:pt x="1698828" y="1159698"/>
                  </a:lnTo>
                  <a:lnTo>
                    <a:pt x="1698828" y="1178544"/>
                  </a:lnTo>
                  <a:lnTo>
                    <a:pt x="1684579" y="1173948"/>
                  </a:lnTo>
                  <a:lnTo>
                    <a:pt x="1697938" y="1183141"/>
                  </a:lnTo>
                  <a:lnTo>
                    <a:pt x="1691258" y="1211180"/>
                  </a:lnTo>
                  <a:lnTo>
                    <a:pt x="1697492" y="1213478"/>
                  </a:lnTo>
                  <a:lnTo>
                    <a:pt x="1697492" y="1223590"/>
                  </a:lnTo>
                  <a:lnTo>
                    <a:pt x="1693039" y="1253008"/>
                  </a:lnTo>
                  <a:lnTo>
                    <a:pt x="1672556" y="1274611"/>
                  </a:lnTo>
                  <a:lnTo>
                    <a:pt x="1645392" y="1283345"/>
                  </a:lnTo>
                  <a:lnTo>
                    <a:pt x="1625799" y="1300812"/>
                  </a:lnTo>
                  <a:lnTo>
                    <a:pt x="1613330" y="1302650"/>
                  </a:lnTo>
                  <a:lnTo>
                    <a:pt x="1598189" y="1313681"/>
                  </a:lnTo>
                  <a:lnTo>
                    <a:pt x="1592401" y="1323334"/>
                  </a:lnTo>
                  <a:lnTo>
                    <a:pt x="1561675" y="1342640"/>
                  </a:lnTo>
                  <a:lnTo>
                    <a:pt x="1544753" y="1356889"/>
                  </a:lnTo>
                  <a:lnTo>
                    <a:pt x="1529168" y="1374356"/>
                  </a:lnTo>
                  <a:lnTo>
                    <a:pt x="1520707" y="1395040"/>
                  </a:lnTo>
                  <a:lnTo>
                    <a:pt x="1520707" y="1415724"/>
                  </a:lnTo>
                  <a:lnTo>
                    <a:pt x="1523379" y="1441005"/>
                  </a:lnTo>
                  <a:lnTo>
                    <a:pt x="1530059" y="1461690"/>
                  </a:lnTo>
                  <a:lnTo>
                    <a:pt x="1527832" y="1474559"/>
                  </a:lnTo>
                  <a:lnTo>
                    <a:pt x="1533621" y="1508574"/>
                  </a:lnTo>
                  <a:lnTo>
                    <a:pt x="1529168" y="1528798"/>
                  </a:lnTo>
                  <a:lnTo>
                    <a:pt x="1526496" y="1540289"/>
                  </a:lnTo>
                  <a:lnTo>
                    <a:pt x="1517590" y="1558216"/>
                  </a:lnTo>
                  <a:lnTo>
                    <a:pt x="1509575" y="1561893"/>
                  </a:lnTo>
                  <a:lnTo>
                    <a:pt x="1497997" y="1558216"/>
                  </a:lnTo>
                  <a:lnTo>
                    <a:pt x="1496216" y="1545346"/>
                  </a:lnTo>
                  <a:lnTo>
                    <a:pt x="1488200" y="1538451"/>
                  </a:lnTo>
                  <a:lnTo>
                    <a:pt x="1479294" y="1513170"/>
                  </a:lnTo>
                  <a:lnTo>
                    <a:pt x="1472170" y="1490647"/>
                  </a:lnTo>
                  <a:lnTo>
                    <a:pt x="1470388" y="1479156"/>
                  </a:lnTo>
                  <a:lnTo>
                    <a:pt x="1479294" y="1459391"/>
                  </a:lnTo>
                  <a:lnTo>
                    <a:pt x="1475731" y="1443304"/>
                  </a:lnTo>
                  <a:lnTo>
                    <a:pt x="1461928" y="1418482"/>
                  </a:lnTo>
                  <a:lnTo>
                    <a:pt x="1453466" y="1413885"/>
                  </a:lnTo>
                  <a:lnTo>
                    <a:pt x="1426303" y="1427675"/>
                  </a:lnTo>
                  <a:lnTo>
                    <a:pt x="1422295" y="1425837"/>
                  </a:lnTo>
                  <a:lnTo>
                    <a:pt x="1413389" y="1412047"/>
                  </a:lnTo>
                  <a:lnTo>
                    <a:pt x="1400030" y="1404692"/>
                  </a:lnTo>
                  <a:lnTo>
                    <a:pt x="1371531" y="1408830"/>
                  </a:lnTo>
                  <a:lnTo>
                    <a:pt x="1351047" y="1405152"/>
                  </a:lnTo>
                  <a:lnTo>
                    <a:pt x="1331899" y="1407451"/>
                  </a:lnTo>
                  <a:lnTo>
                    <a:pt x="1320766" y="1412047"/>
                  </a:lnTo>
                  <a:lnTo>
                    <a:pt x="1323438" y="1419861"/>
                  </a:lnTo>
                  <a:lnTo>
                    <a:pt x="1320321" y="1431812"/>
                  </a:lnTo>
                  <a:lnTo>
                    <a:pt x="1323884" y="1437787"/>
                  </a:lnTo>
                  <a:lnTo>
                    <a:pt x="1318540" y="1441464"/>
                  </a:lnTo>
                  <a:lnTo>
                    <a:pt x="1310525" y="1437328"/>
                  </a:lnTo>
                  <a:lnTo>
                    <a:pt x="1300283" y="1442844"/>
                  </a:lnTo>
                  <a:lnTo>
                    <a:pt x="1282916" y="1441924"/>
                  </a:lnTo>
                  <a:lnTo>
                    <a:pt x="1268221" y="1426296"/>
                  </a:lnTo>
                  <a:lnTo>
                    <a:pt x="1246401" y="1429973"/>
                  </a:lnTo>
                  <a:lnTo>
                    <a:pt x="1230370" y="1423078"/>
                  </a:lnTo>
                  <a:lnTo>
                    <a:pt x="1214785" y="1425377"/>
                  </a:lnTo>
                  <a:lnTo>
                    <a:pt x="1192520" y="1432271"/>
                  </a:lnTo>
                  <a:lnTo>
                    <a:pt x="1165356" y="1453875"/>
                  </a:lnTo>
                  <a:lnTo>
                    <a:pt x="1138192" y="1466745"/>
                  </a:lnTo>
                  <a:lnTo>
                    <a:pt x="1121716" y="1480535"/>
                  </a:lnTo>
                  <a:lnTo>
                    <a:pt x="1113256" y="1493865"/>
                  </a:lnTo>
                  <a:lnTo>
                    <a:pt x="1108803" y="1514549"/>
                  </a:lnTo>
                  <a:lnTo>
                    <a:pt x="1107021" y="1528339"/>
                  </a:lnTo>
                  <a:lnTo>
                    <a:pt x="1109693" y="1538451"/>
                  </a:lnTo>
                  <a:lnTo>
                    <a:pt x="1099897" y="1539370"/>
                  </a:lnTo>
                  <a:lnTo>
                    <a:pt x="1083865" y="1532935"/>
                  </a:lnTo>
                  <a:lnTo>
                    <a:pt x="1066499" y="1523742"/>
                  </a:lnTo>
                  <a:lnTo>
                    <a:pt x="1062491" y="1509953"/>
                  </a:lnTo>
                  <a:lnTo>
                    <a:pt x="1061600" y="1489269"/>
                  </a:lnTo>
                  <a:lnTo>
                    <a:pt x="1050913" y="1472721"/>
                  </a:lnTo>
                  <a:lnTo>
                    <a:pt x="1046905" y="1455254"/>
                  </a:lnTo>
                  <a:lnTo>
                    <a:pt x="1039781" y="1435030"/>
                  </a:lnTo>
                  <a:lnTo>
                    <a:pt x="1025531" y="1423078"/>
                  </a:lnTo>
                  <a:lnTo>
                    <a:pt x="1005493" y="1423998"/>
                  </a:lnTo>
                  <a:lnTo>
                    <a:pt x="984118" y="1446980"/>
                  </a:lnTo>
                  <a:lnTo>
                    <a:pt x="966306" y="1438247"/>
                  </a:lnTo>
                  <a:lnTo>
                    <a:pt x="956064" y="1429514"/>
                  </a:lnTo>
                  <a:lnTo>
                    <a:pt x="954283" y="1412966"/>
                  </a:lnTo>
                  <a:lnTo>
                    <a:pt x="950720" y="1397798"/>
                  </a:lnTo>
                  <a:lnTo>
                    <a:pt x="940033" y="1384927"/>
                  </a:lnTo>
                  <a:lnTo>
                    <a:pt x="930682" y="1375275"/>
                  </a:lnTo>
                  <a:lnTo>
                    <a:pt x="924893" y="1364703"/>
                  </a:lnTo>
                  <a:lnTo>
                    <a:pt x="883035" y="1364703"/>
                  </a:lnTo>
                  <a:lnTo>
                    <a:pt x="883034" y="1364704"/>
                  </a:lnTo>
                  <a:lnTo>
                    <a:pt x="924892" y="1364704"/>
                  </a:lnTo>
                  <a:lnTo>
                    <a:pt x="930681" y="1375276"/>
                  </a:lnTo>
                  <a:lnTo>
                    <a:pt x="940033" y="1384928"/>
                  </a:lnTo>
                  <a:lnTo>
                    <a:pt x="950720" y="1397799"/>
                  </a:lnTo>
                  <a:lnTo>
                    <a:pt x="954282" y="1412967"/>
                  </a:lnTo>
                  <a:lnTo>
                    <a:pt x="956063" y="1429515"/>
                  </a:lnTo>
                  <a:lnTo>
                    <a:pt x="966305" y="1438248"/>
                  </a:lnTo>
                  <a:lnTo>
                    <a:pt x="984117" y="1446981"/>
                  </a:lnTo>
                  <a:lnTo>
                    <a:pt x="1005492" y="1423999"/>
                  </a:lnTo>
                  <a:lnTo>
                    <a:pt x="1025530" y="1423080"/>
                  </a:lnTo>
                  <a:lnTo>
                    <a:pt x="1039780" y="1435031"/>
                  </a:lnTo>
                  <a:lnTo>
                    <a:pt x="1046905" y="1455255"/>
                  </a:lnTo>
                  <a:lnTo>
                    <a:pt x="1050913" y="1472722"/>
                  </a:lnTo>
                  <a:lnTo>
                    <a:pt x="1061600" y="1489270"/>
                  </a:lnTo>
                  <a:lnTo>
                    <a:pt x="1062491" y="1509954"/>
                  </a:lnTo>
                  <a:lnTo>
                    <a:pt x="1066498" y="1523744"/>
                  </a:lnTo>
                  <a:lnTo>
                    <a:pt x="1083865" y="1532937"/>
                  </a:lnTo>
                  <a:lnTo>
                    <a:pt x="1099896" y="1539372"/>
                  </a:lnTo>
                  <a:lnTo>
                    <a:pt x="1109692" y="1538452"/>
                  </a:lnTo>
                  <a:lnTo>
                    <a:pt x="1095443" y="1564652"/>
                  </a:lnTo>
                  <a:lnTo>
                    <a:pt x="1087427" y="1585797"/>
                  </a:lnTo>
                  <a:lnTo>
                    <a:pt x="1079412" y="1625326"/>
                  </a:lnTo>
                  <a:lnTo>
                    <a:pt x="1074514" y="1639576"/>
                  </a:lnTo>
                  <a:lnTo>
                    <a:pt x="1076295" y="1655663"/>
                  </a:lnTo>
                  <a:lnTo>
                    <a:pt x="1082084" y="1670372"/>
                  </a:lnTo>
                  <a:lnTo>
                    <a:pt x="1083865" y="1692895"/>
                  </a:lnTo>
                  <a:lnTo>
                    <a:pt x="1097224" y="1714958"/>
                  </a:lnTo>
                  <a:lnTo>
                    <a:pt x="1100786" y="1731965"/>
                  </a:lnTo>
                  <a:lnTo>
                    <a:pt x="1108357" y="1746215"/>
                  </a:lnTo>
                  <a:lnTo>
                    <a:pt x="1133739" y="1754028"/>
                  </a:lnTo>
                  <a:lnTo>
                    <a:pt x="1142199" y="1766439"/>
                  </a:lnTo>
                  <a:lnTo>
                    <a:pt x="1165355" y="1758166"/>
                  </a:lnTo>
                  <a:lnTo>
                    <a:pt x="1184503" y="1755408"/>
                  </a:lnTo>
                  <a:lnTo>
                    <a:pt x="1204097" y="1749892"/>
                  </a:lnTo>
                  <a:lnTo>
                    <a:pt x="1220127" y="1744835"/>
                  </a:lnTo>
                  <a:lnTo>
                    <a:pt x="1237495" y="1732885"/>
                  </a:lnTo>
                  <a:lnTo>
                    <a:pt x="1245509" y="1715877"/>
                  </a:lnTo>
                  <a:lnTo>
                    <a:pt x="1250854" y="1691056"/>
                  </a:lnTo>
                  <a:lnTo>
                    <a:pt x="1256197" y="1682323"/>
                  </a:lnTo>
                  <a:lnTo>
                    <a:pt x="1274009" y="1674509"/>
                  </a:lnTo>
                  <a:lnTo>
                    <a:pt x="1301172" y="1667614"/>
                  </a:lnTo>
                  <a:lnTo>
                    <a:pt x="1322993" y="1668993"/>
                  </a:lnTo>
                  <a:lnTo>
                    <a:pt x="1338133" y="1666236"/>
                  </a:lnTo>
                  <a:lnTo>
                    <a:pt x="1343476" y="1672670"/>
                  </a:lnTo>
                  <a:lnTo>
                    <a:pt x="1340805" y="1686920"/>
                  </a:lnTo>
                  <a:lnTo>
                    <a:pt x="1325219" y="1704386"/>
                  </a:lnTo>
                  <a:lnTo>
                    <a:pt x="1317204" y="1722313"/>
                  </a:lnTo>
                  <a:lnTo>
                    <a:pt x="1321211" y="1727369"/>
                  </a:lnTo>
                  <a:lnTo>
                    <a:pt x="1315868" y="1740239"/>
                  </a:lnTo>
                  <a:lnTo>
                    <a:pt x="1306517" y="1763222"/>
                  </a:lnTo>
                  <a:lnTo>
                    <a:pt x="1301172" y="1755408"/>
                  </a:lnTo>
                  <a:lnTo>
                    <a:pt x="1296275" y="1755868"/>
                  </a:lnTo>
                  <a:lnTo>
                    <a:pt x="1295830" y="1760463"/>
                  </a:lnTo>
                  <a:lnTo>
                    <a:pt x="1300283" y="1760463"/>
                  </a:lnTo>
                  <a:lnTo>
                    <a:pt x="1298947" y="1768737"/>
                  </a:lnTo>
                  <a:lnTo>
                    <a:pt x="1293159" y="1781147"/>
                  </a:lnTo>
                  <a:lnTo>
                    <a:pt x="1294940" y="1785744"/>
                  </a:lnTo>
                  <a:lnTo>
                    <a:pt x="1290932" y="1796316"/>
                  </a:lnTo>
                  <a:lnTo>
                    <a:pt x="1292267" y="1799073"/>
                  </a:lnTo>
                  <a:lnTo>
                    <a:pt x="1287814" y="1814242"/>
                  </a:lnTo>
                  <a:lnTo>
                    <a:pt x="1282026" y="1822056"/>
                  </a:lnTo>
                  <a:lnTo>
                    <a:pt x="1277127" y="1822976"/>
                  </a:lnTo>
                  <a:lnTo>
                    <a:pt x="1271338" y="1833088"/>
                  </a:lnTo>
                  <a:lnTo>
                    <a:pt x="1278908" y="1838604"/>
                  </a:lnTo>
                  <a:lnTo>
                    <a:pt x="1281580" y="1834007"/>
                  </a:lnTo>
                  <a:lnTo>
                    <a:pt x="1288260" y="1837684"/>
                  </a:lnTo>
                  <a:lnTo>
                    <a:pt x="1288260" y="1837684"/>
                  </a:lnTo>
                  <a:lnTo>
                    <a:pt x="1290932" y="1839063"/>
                  </a:lnTo>
                  <a:lnTo>
                    <a:pt x="1296721" y="1834007"/>
                  </a:lnTo>
                  <a:lnTo>
                    <a:pt x="1303845" y="1833547"/>
                  </a:lnTo>
                  <a:lnTo>
                    <a:pt x="1306072" y="1835846"/>
                  </a:lnTo>
                  <a:lnTo>
                    <a:pt x="1310080" y="1834467"/>
                  </a:lnTo>
                  <a:lnTo>
                    <a:pt x="1321657" y="1837225"/>
                  </a:lnTo>
                  <a:lnTo>
                    <a:pt x="1333235" y="1836305"/>
                  </a:lnTo>
                  <a:lnTo>
                    <a:pt x="1341251" y="1833088"/>
                  </a:lnTo>
                  <a:lnTo>
                    <a:pt x="1344813" y="1829870"/>
                  </a:lnTo>
                  <a:lnTo>
                    <a:pt x="1352384" y="1831249"/>
                  </a:lnTo>
                  <a:lnTo>
                    <a:pt x="1358172" y="1833088"/>
                  </a:lnTo>
                  <a:lnTo>
                    <a:pt x="1364851" y="1832628"/>
                  </a:lnTo>
                  <a:lnTo>
                    <a:pt x="1370196" y="1829870"/>
                  </a:lnTo>
                  <a:lnTo>
                    <a:pt x="1381328" y="1834007"/>
                  </a:lnTo>
                  <a:lnTo>
                    <a:pt x="1384890" y="1834927"/>
                  </a:lnTo>
                  <a:lnTo>
                    <a:pt x="1392015" y="1840442"/>
                  </a:lnTo>
                  <a:lnTo>
                    <a:pt x="1398695" y="1846877"/>
                  </a:lnTo>
                  <a:lnTo>
                    <a:pt x="1407155" y="1851474"/>
                  </a:lnTo>
                  <a:lnTo>
                    <a:pt x="1412944" y="1859287"/>
                  </a:lnTo>
                  <a:lnTo>
                    <a:pt x="1404484" y="1858828"/>
                  </a:lnTo>
                  <a:lnTo>
                    <a:pt x="1400476" y="1862965"/>
                  </a:lnTo>
                  <a:lnTo>
                    <a:pt x="1391570" y="1866642"/>
                  </a:lnTo>
                  <a:lnTo>
                    <a:pt x="1385336" y="1866642"/>
                  </a:lnTo>
                  <a:lnTo>
                    <a:pt x="1379547" y="1870320"/>
                  </a:lnTo>
                  <a:lnTo>
                    <a:pt x="1374649" y="1869400"/>
                  </a:lnTo>
                  <a:lnTo>
                    <a:pt x="1370640" y="1864804"/>
                  </a:lnTo>
                  <a:lnTo>
                    <a:pt x="1367969" y="1865723"/>
                  </a:lnTo>
                  <a:lnTo>
                    <a:pt x="1363961" y="1872618"/>
                  </a:lnTo>
                  <a:lnTo>
                    <a:pt x="1361734" y="1872158"/>
                  </a:lnTo>
                  <a:lnTo>
                    <a:pt x="1360844" y="1878593"/>
                  </a:lnTo>
                  <a:lnTo>
                    <a:pt x="1351492" y="1886407"/>
                  </a:lnTo>
                  <a:lnTo>
                    <a:pt x="1346149" y="1890085"/>
                  </a:lnTo>
                  <a:lnTo>
                    <a:pt x="1343478" y="1893761"/>
                  </a:lnTo>
                  <a:lnTo>
                    <a:pt x="1336798" y="1887786"/>
                  </a:lnTo>
                  <a:lnTo>
                    <a:pt x="1330563" y="1895600"/>
                  </a:lnTo>
                  <a:lnTo>
                    <a:pt x="1325220" y="1895600"/>
                  </a:lnTo>
                  <a:lnTo>
                    <a:pt x="1319431" y="1896060"/>
                  </a:lnTo>
                  <a:lnTo>
                    <a:pt x="1318540" y="1910769"/>
                  </a:lnTo>
                  <a:lnTo>
                    <a:pt x="1314978" y="1910769"/>
                  </a:lnTo>
                  <a:lnTo>
                    <a:pt x="1311415" y="1917664"/>
                  </a:lnTo>
                  <a:lnTo>
                    <a:pt x="1303400" y="1919042"/>
                  </a:lnTo>
                  <a:lnTo>
                    <a:pt x="1299838" y="1909849"/>
                  </a:lnTo>
                  <a:lnTo>
                    <a:pt x="1292268" y="1907092"/>
                  </a:lnTo>
                  <a:lnTo>
                    <a:pt x="1295385" y="1895140"/>
                  </a:lnTo>
                  <a:lnTo>
                    <a:pt x="1292268" y="1891923"/>
                  </a:lnTo>
                  <a:lnTo>
                    <a:pt x="1286924" y="1890085"/>
                  </a:lnTo>
                  <a:lnTo>
                    <a:pt x="1275791" y="1893302"/>
                  </a:lnTo>
                  <a:lnTo>
                    <a:pt x="1275346" y="1889625"/>
                  </a:lnTo>
                  <a:lnTo>
                    <a:pt x="1268221" y="1884568"/>
                  </a:lnTo>
                  <a:lnTo>
                    <a:pt x="1263323" y="1879053"/>
                  </a:lnTo>
                  <a:lnTo>
                    <a:pt x="1256198" y="1876295"/>
                  </a:lnTo>
                  <a:lnTo>
                    <a:pt x="1261322" y="1869785"/>
                  </a:lnTo>
                  <a:lnTo>
                    <a:pt x="1256198" y="1876295"/>
                  </a:lnTo>
                  <a:lnTo>
                    <a:pt x="1249963" y="1878133"/>
                  </a:lnTo>
                  <a:lnTo>
                    <a:pt x="1251299" y="1881810"/>
                  </a:lnTo>
                  <a:lnTo>
                    <a:pt x="1245956" y="1885028"/>
                  </a:lnTo>
                  <a:lnTo>
                    <a:pt x="1237050" y="1892383"/>
                  </a:lnTo>
                  <a:lnTo>
                    <a:pt x="1235714" y="1896519"/>
                  </a:lnTo>
                  <a:lnTo>
                    <a:pt x="1223245" y="1891463"/>
                  </a:lnTo>
                  <a:lnTo>
                    <a:pt x="1207659" y="1891003"/>
                  </a:lnTo>
                  <a:lnTo>
                    <a:pt x="1196973" y="1885028"/>
                  </a:lnTo>
                  <a:lnTo>
                    <a:pt x="1184504" y="1873077"/>
                  </a:lnTo>
                  <a:lnTo>
                    <a:pt x="1186286" y="1864344"/>
                  </a:lnTo>
                  <a:lnTo>
                    <a:pt x="1186285" y="1864345"/>
                  </a:lnTo>
                  <a:lnTo>
                    <a:pt x="1184503" y="1873079"/>
                  </a:lnTo>
                  <a:lnTo>
                    <a:pt x="1159567" y="1841363"/>
                  </a:lnTo>
                  <a:lnTo>
                    <a:pt x="1147989" y="1831710"/>
                  </a:lnTo>
                  <a:lnTo>
                    <a:pt x="1128396" y="1823896"/>
                  </a:lnTo>
                  <a:lnTo>
                    <a:pt x="1114145" y="1826194"/>
                  </a:lnTo>
                  <a:lnTo>
                    <a:pt x="1092771" y="1837226"/>
                  </a:lnTo>
                  <a:lnTo>
                    <a:pt x="1079857" y="1839983"/>
                  </a:lnTo>
                  <a:lnTo>
                    <a:pt x="1063381" y="1832169"/>
                  </a:lnTo>
                  <a:lnTo>
                    <a:pt x="1045123" y="1826654"/>
                  </a:lnTo>
                  <a:lnTo>
                    <a:pt x="1023750" y="1813324"/>
                  </a:lnTo>
                  <a:lnTo>
                    <a:pt x="1005492" y="1809187"/>
                  </a:lnTo>
                  <a:lnTo>
                    <a:pt x="979219" y="1795397"/>
                  </a:lnTo>
                  <a:lnTo>
                    <a:pt x="960071" y="1781149"/>
                  </a:lnTo>
                  <a:lnTo>
                    <a:pt x="955173" y="1773334"/>
                  </a:lnTo>
                  <a:lnTo>
                    <a:pt x="941369" y="1771496"/>
                  </a:lnTo>
                  <a:lnTo>
                    <a:pt x="917322" y="1762303"/>
                  </a:lnTo>
                  <a:lnTo>
                    <a:pt x="908862" y="1748973"/>
                  </a:lnTo>
                  <a:lnTo>
                    <a:pt x="884815" y="1731965"/>
                  </a:lnTo>
                  <a:lnTo>
                    <a:pt x="875018" y="1713579"/>
                  </a:lnTo>
                  <a:lnTo>
                    <a:pt x="871456" y="1698870"/>
                  </a:lnTo>
                  <a:lnTo>
                    <a:pt x="879917" y="1696113"/>
                  </a:lnTo>
                  <a:lnTo>
                    <a:pt x="878581" y="1687839"/>
                  </a:lnTo>
                  <a:lnTo>
                    <a:pt x="885706" y="1680025"/>
                  </a:lnTo>
                  <a:lnTo>
                    <a:pt x="887487" y="1669912"/>
                  </a:lnTo>
                  <a:lnTo>
                    <a:pt x="880807" y="1656583"/>
                  </a:lnTo>
                  <a:lnTo>
                    <a:pt x="880807" y="1645091"/>
                  </a:lnTo>
                  <a:lnTo>
                    <a:pt x="875018" y="1629923"/>
                  </a:lnTo>
                  <a:lnTo>
                    <a:pt x="858097" y="1600505"/>
                  </a:lnTo>
                  <a:lnTo>
                    <a:pt x="837613" y="1577523"/>
                  </a:lnTo>
                  <a:lnTo>
                    <a:pt x="829152" y="1559137"/>
                  </a:lnTo>
                  <a:lnTo>
                    <a:pt x="810895" y="1547185"/>
                  </a:lnTo>
                  <a:lnTo>
                    <a:pt x="807778" y="1539832"/>
                  </a:lnTo>
                  <a:lnTo>
                    <a:pt x="815348" y="1521905"/>
                  </a:lnTo>
                  <a:lnTo>
                    <a:pt x="804660" y="1515010"/>
                  </a:lnTo>
                  <a:lnTo>
                    <a:pt x="793528" y="1500301"/>
                  </a:lnTo>
                  <a:lnTo>
                    <a:pt x="792637" y="1480077"/>
                  </a:lnTo>
                  <a:lnTo>
                    <a:pt x="780169" y="1477319"/>
                  </a:lnTo>
                  <a:lnTo>
                    <a:pt x="769927" y="1462150"/>
                  </a:lnTo>
                  <a:lnTo>
                    <a:pt x="762357" y="1447441"/>
                  </a:lnTo>
                  <a:lnTo>
                    <a:pt x="763693" y="1438248"/>
                  </a:lnTo>
                  <a:lnTo>
                    <a:pt x="757013" y="1416185"/>
                  </a:lnTo>
                  <a:lnTo>
                    <a:pt x="755677" y="1393662"/>
                  </a:lnTo>
                  <a:lnTo>
                    <a:pt x="759240" y="1382171"/>
                  </a:lnTo>
                  <a:lnTo>
                    <a:pt x="745436" y="1370220"/>
                  </a:lnTo>
                  <a:lnTo>
                    <a:pt x="736975" y="1371599"/>
                  </a:lnTo>
                  <a:lnTo>
                    <a:pt x="726288" y="1363785"/>
                  </a:lnTo>
                  <a:lnTo>
                    <a:pt x="718272" y="1375735"/>
                  </a:lnTo>
                  <a:lnTo>
                    <a:pt x="717827" y="1389525"/>
                  </a:lnTo>
                  <a:lnTo>
                    <a:pt x="713374" y="1412048"/>
                  </a:lnTo>
                  <a:lnTo>
                    <a:pt x="717827" y="1423999"/>
                  </a:lnTo>
                  <a:lnTo>
                    <a:pt x="730295" y="1444224"/>
                  </a:lnTo>
                  <a:lnTo>
                    <a:pt x="732077" y="1451578"/>
                  </a:lnTo>
                  <a:lnTo>
                    <a:pt x="735194" y="1453417"/>
                  </a:lnTo>
                  <a:lnTo>
                    <a:pt x="735639" y="1463529"/>
                  </a:lnTo>
                  <a:lnTo>
                    <a:pt x="740092" y="1463069"/>
                  </a:lnTo>
                  <a:lnTo>
                    <a:pt x="740092" y="1482375"/>
                  </a:lnTo>
                  <a:lnTo>
                    <a:pt x="745881" y="1489729"/>
                  </a:lnTo>
                  <a:lnTo>
                    <a:pt x="748107" y="1500301"/>
                  </a:lnTo>
                  <a:lnTo>
                    <a:pt x="760130" y="1515010"/>
                  </a:lnTo>
                  <a:lnTo>
                    <a:pt x="761912" y="1542589"/>
                  </a:lnTo>
                  <a:lnTo>
                    <a:pt x="766365" y="1555459"/>
                  </a:lnTo>
                  <a:lnTo>
                    <a:pt x="770372" y="1569249"/>
                  </a:lnTo>
                  <a:lnTo>
                    <a:pt x="769036" y="1584877"/>
                  </a:lnTo>
                  <a:lnTo>
                    <a:pt x="780614" y="1585797"/>
                  </a:lnTo>
                  <a:lnTo>
                    <a:pt x="787740" y="1599126"/>
                  </a:lnTo>
                  <a:lnTo>
                    <a:pt x="794419" y="1612456"/>
                  </a:lnTo>
                  <a:lnTo>
                    <a:pt x="793083" y="1617972"/>
                  </a:lnTo>
                  <a:lnTo>
                    <a:pt x="780614" y="1628544"/>
                  </a:lnTo>
                  <a:lnTo>
                    <a:pt x="776161" y="1628544"/>
                  </a:lnTo>
                  <a:lnTo>
                    <a:pt x="773044" y="1610617"/>
                  </a:lnTo>
                  <a:lnTo>
                    <a:pt x="760130" y="1593611"/>
                  </a:lnTo>
                  <a:lnTo>
                    <a:pt x="744990" y="1579361"/>
                  </a:lnTo>
                  <a:lnTo>
                    <a:pt x="733858" y="1572007"/>
                  </a:lnTo>
                  <a:lnTo>
                    <a:pt x="739201" y="1550403"/>
                  </a:lnTo>
                  <a:lnTo>
                    <a:pt x="738756" y="1534315"/>
                  </a:lnTo>
                  <a:lnTo>
                    <a:pt x="729405" y="1525122"/>
                  </a:lnTo>
                  <a:lnTo>
                    <a:pt x="715600" y="1512252"/>
                  </a:lnTo>
                  <a:lnTo>
                    <a:pt x="711593" y="1515929"/>
                  </a:lnTo>
                  <a:lnTo>
                    <a:pt x="707140" y="1508115"/>
                  </a:lnTo>
                  <a:lnTo>
                    <a:pt x="693781" y="1501220"/>
                  </a:lnTo>
                  <a:lnTo>
                    <a:pt x="683984" y="1483753"/>
                  </a:lnTo>
                  <a:lnTo>
                    <a:pt x="686211" y="1481915"/>
                  </a:lnTo>
                  <a:lnTo>
                    <a:pt x="695562" y="1483294"/>
                  </a:lnTo>
                  <a:lnTo>
                    <a:pt x="707585" y="1472262"/>
                  </a:lnTo>
                  <a:lnTo>
                    <a:pt x="712038" y="1458933"/>
                  </a:lnTo>
                  <a:lnTo>
                    <a:pt x="699124" y="1437788"/>
                  </a:lnTo>
                  <a:lnTo>
                    <a:pt x="687547" y="1429974"/>
                  </a:lnTo>
                  <a:lnTo>
                    <a:pt x="683984" y="1411588"/>
                  </a:lnTo>
                  <a:lnTo>
                    <a:pt x="681312" y="1391823"/>
                  </a:lnTo>
                  <a:lnTo>
                    <a:pt x="677750" y="1368381"/>
                  </a:lnTo>
                  <a:lnTo>
                    <a:pt x="676859" y="1341722"/>
                  </a:lnTo>
                  <a:lnTo>
                    <a:pt x="704913" y="1339423"/>
                  </a:lnTo>
                  <a:lnTo>
                    <a:pt x="736529" y="1336206"/>
                  </a:lnTo>
                  <a:lnTo>
                    <a:pt x="736530" y="1336205"/>
                  </a:lnTo>
                  <a:lnTo>
                    <a:pt x="704914" y="1339422"/>
                  </a:lnTo>
                  <a:lnTo>
                    <a:pt x="676860" y="1341720"/>
                  </a:lnTo>
                  <a:lnTo>
                    <a:pt x="678196" y="1327012"/>
                  </a:lnTo>
                  <a:lnTo>
                    <a:pt x="668844" y="1310005"/>
                  </a:lnTo>
                  <a:lnTo>
                    <a:pt x="659048" y="1306327"/>
                  </a:lnTo>
                  <a:lnTo>
                    <a:pt x="659493" y="1298054"/>
                  </a:lnTo>
                  <a:lnTo>
                    <a:pt x="646579" y="1296215"/>
                  </a:lnTo>
                  <a:lnTo>
                    <a:pt x="641236" y="1288401"/>
                  </a:lnTo>
                  <a:lnTo>
                    <a:pt x="619861" y="1285643"/>
                  </a:lnTo>
                  <a:lnTo>
                    <a:pt x="615854" y="1280587"/>
                  </a:lnTo>
                  <a:lnTo>
                    <a:pt x="619415" y="1264499"/>
                  </a:lnTo>
                  <a:lnTo>
                    <a:pt x="608283" y="1235081"/>
                  </a:lnTo>
                  <a:lnTo>
                    <a:pt x="606056" y="1194172"/>
                  </a:lnTo>
                  <a:lnTo>
                    <a:pt x="610065" y="1187277"/>
                  </a:lnTo>
                  <a:lnTo>
                    <a:pt x="604275" y="1177625"/>
                  </a:lnTo>
                  <a:lnTo>
                    <a:pt x="597596" y="1152804"/>
                  </a:lnTo>
                  <a:lnTo>
                    <a:pt x="605612" y="1128902"/>
                  </a:lnTo>
                  <a:lnTo>
                    <a:pt x="601603" y="1112814"/>
                  </a:lnTo>
                  <a:lnTo>
                    <a:pt x="618971" y="1088452"/>
                  </a:lnTo>
                  <a:lnTo>
                    <a:pt x="631439" y="1063632"/>
                  </a:lnTo>
                  <a:lnTo>
                    <a:pt x="636337" y="1041109"/>
                  </a:lnTo>
                  <a:lnTo>
                    <a:pt x="660829" y="1013530"/>
                  </a:lnTo>
                  <a:lnTo>
                    <a:pt x="678641" y="987329"/>
                  </a:lnTo>
                  <a:lnTo>
                    <a:pt x="696453" y="961129"/>
                  </a:lnTo>
                  <a:lnTo>
                    <a:pt x="715601" y="922059"/>
                  </a:lnTo>
                  <a:lnTo>
                    <a:pt x="723617" y="897697"/>
                  </a:lnTo>
                  <a:lnTo>
                    <a:pt x="725398" y="884368"/>
                  </a:lnTo>
                  <a:lnTo>
                    <a:pt x="731632" y="878392"/>
                  </a:lnTo>
                  <a:lnTo>
                    <a:pt x="757459" y="888504"/>
                  </a:lnTo>
                  <a:lnTo>
                    <a:pt x="753006" y="915624"/>
                  </a:lnTo>
                  <a:lnTo>
                    <a:pt x="762803" y="907810"/>
                  </a:lnTo>
                  <a:lnTo>
                    <a:pt x="773936" y="884368"/>
                  </a:lnTo>
                  <a:lnTo>
                    <a:pt x="781060" y="860926"/>
                  </a:lnTo>
                  <a:lnTo>
                    <a:pt x="777943" y="860926"/>
                  </a:lnTo>
                  <a:lnTo>
                    <a:pt x="753897" y="832887"/>
                  </a:lnTo>
                  <a:lnTo>
                    <a:pt x="746772" y="820477"/>
                  </a:lnTo>
                  <a:lnTo>
                    <a:pt x="715601" y="808526"/>
                  </a:lnTo>
                  <a:lnTo>
                    <a:pt x="721390" y="783245"/>
                  </a:lnTo>
                  <a:lnTo>
                    <a:pt x="737421" y="766238"/>
                  </a:lnTo>
                  <a:lnTo>
                    <a:pt x="719163" y="753828"/>
                  </a:lnTo>
                  <a:lnTo>
                    <a:pt x="732968" y="731304"/>
                  </a:lnTo>
                  <a:lnTo>
                    <a:pt x="723616" y="711080"/>
                  </a:lnTo>
                  <a:lnTo>
                    <a:pt x="734749" y="696371"/>
                  </a:lnTo>
                  <a:lnTo>
                    <a:pt x="757460" y="683041"/>
                  </a:lnTo>
                  <a:lnTo>
                    <a:pt x="771709" y="665574"/>
                  </a:lnTo>
                  <a:lnTo>
                    <a:pt x="751225" y="648108"/>
                  </a:lnTo>
                  <a:lnTo>
                    <a:pt x="757460" y="616392"/>
                  </a:lnTo>
                  <a:lnTo>
                    <a:pt x="762358" y="597086"/>
                  </a:lnTo>
                  <a:lnTo>
                    <a:pt x="755233" y="584676"/>
                  </a:lnTo>
                  <a:lnTo>
                    <a:pt x="751670" y="573644"/>
                  </a:lnTo>
                  <a:lnTo>
                    <a:pt x="754343" y="559395"/>
                  </a:lnTo>
                  <a:lnTo>
                    <a:pt x="754341" y="559396"/>
                  </a:lnTo>
                  <a:lnTo>
                    <a:pt x="751670" y="573644"/>
                  </a:lnTo>
                  <a:lnTo>
                    <a:pt x="755232" y="584676"/>
                  </a:lnTo>
                  <a:lnTo>
                    <a:pt x="762357" y="597086"/>
                  </a:lnTo>
                  <a:lnTo>
                    <a:pt x="757459" y="616392"/>
                  </a:lnTo>
                  <a:lnTo>
                    <a:pt x="751224" y="648108"/>
                  </a:lnTo>
                  <a:lnTo>
                    <a:pt x="771708" y="665574"/>
                  </a:lnTo>
                  <a:lnTo>
                    <a:pt x="757459" y="683041"/>
                  </a:lnTo>
                  <a:lnTo>
                    <a:pt x="734748" y="696371"/>
                  </a:lnTo>
                  <a:lnTo>
                    <a:pt x="732076" y="686258"/>
                  </a:lnTo>
                  <a:lnTo>
                    <a:pt x="720943" y="677065"/>
                  </a:lnTo>
                  <a:lnTo>
                    <a:pt x="735639" y="653164"/>
                  </a:lnTo>
                  <a:lnTo>
                    <a:pt x="728514" y="630641"/>
                  </a:lnTo>
                  <a:lnTo>
                    <a:pt x="740537" y="604900"/>
                  </a:lnTo>
                  <a:lnTo>
                    <a:pt x="722280" y="603062"/>
                  </a:lnTo>
                  <a:lnTo>
                    <a:pt x="690664" y="602602"/>
                  </a:lnTo>
                  <a:lnTo>
                    <a:pt x="673742" y="594328"/>
                  </a:lnTo>
                  <a:lnTo>
                    <a:pt x="659047" y="566290"/>
                  </a:lnTo>
                  <a:lnTo>
                    <a:pt x="644352" y="561233"/>
                  </a:lnTo>
                  <a:lnTo>
                    <a:pt x="618970" y="551581"/>
                  </a:lnTo>
                  <a:lnTo>
                    <a:pt x="588689" y="553879"/>
                  </a:lnTo>
                  <a:lnTo>
                    <a:pt x="561971" y="541468"/>
                  </a:lnTo>
                  <a:lnTo>
                    <a:pt x="549948" y="529977"/>
                  </a:lnTo>
                  <a:lnTo>
                    <a:pt x="521894" y="535493"/>
                  </a:lnTo>
                  <a:lnTo>
                    <a:pt x="506308" y="554339"/>
                  </a:lnTo>
                  <a:lnTo>
                    <a:pt x="493395" y="556178"/>
                  </a:lnTo>
                  <a:lnTo>
                    <a:pt x="464004" y="561693"/>
                  </a:lnTo>
                  <a:lnTo>
                    <a:pt x="436396" y="570886"/>
                  </a:lnTo>
                  <a:lnTo>
                    <a:pt x="407897" y="576862"/>
                  </a:lnTo>
                  <a:lnTo>
                    <a:pt x="422146" y="560774"/>
                  </a:lnTo>
                  <a:lnTo>
                    <a:pt x="459551" y="534114"/>
                  </a:lnTo>
                  <a:lnTo>
                    <a:pt x="489832" y="525840"/>
                  </a:lnTo>
                  <a:lnTo>
                    <a:pt x="491613" y="519406"/>
                  </a:lnTo>
                  <a:lnTo>
                    <a:pt x="449755" y="534114"/>
                  </a:lnTo>
                  <a:lnTo>
                    <a:pt x="416803" y="552040"/>
                  </a:lnTo>
                  <a:lnTo>
                    <a:pt x="366928" y="571346"/>
                  </a:lnTo>
                  <a:lnTo>
                    <a:pt x="367820" y="584676"/>
                  </a:lnTo>
                  <a:lnTo>
                    <a:pt x="327742" y="603981"/>
                  </a:lnTo>
                  <a:lnTo>
                    <a:pt x="293454" y="615472"/>
                  </a:lnTo>
                  <a:lnTo>
                    <a:pt x="264064" y="624205"/>
                  </a:lnTo>
                  <a:lnTo>
                    <a:pt x="246252" y="636157"/>
                  </a:lnTo>
                  <a:lnTo>
                    <a:pt x="199050" y="650406"/>
                  </a:lnTo>
                  <a:lnTo>
                    <a:pt x="179011" y="663276"/>
                  </a:lnTo>
                  <a:lnTo>
                    <a:pt x="142497" y="675227"/>
                  </a:lnTo>
                  <a:lnTo>
                    <a:pt x="130474" y="673389"/>
                  </a:lnTo>
                  <a:lnTo>
                    <a:pt x="102865" y="680743"/>
                  </a:lnTo>
                  <a:lnTo>
                    <a:pt x="71694" y="690396"/>
                  </a:lnTo>
                  <a:lnTo>
                    <a:pt x="44530" y="699589"/>
                  </a:lnTo>
                  <a:lnTo>
                    <a:pt x="0" y="707863"/>
                  </a:lnTo>
                  <a:lnTo>
                    <a:pt x="1781" y="702806"/>
                  </a:lnTo>
                  <a:lnTo>
                    <a:pt x="38296" y="689936"/>
                  </a:lnTo>
                  <a:lnTo>
                    <a:pt x="67686" y="681203"/>
                  </a:lnTo>
                  <a:lnTo>
                    <a:pt x="105982" y="666034"/>
                  </a:lnTo>
                  <a:lnTo>
                    <a:pt x="134927" y="663276"/>
                  </a:lnTo>
                  <a:lnTo>
                    <a:pt x="157192" y="651785"/>
                  </a:lnTo>
                  <a:lnTo>
                    <a:pt x="203503" y="635238"/>
                  </a:lnTo>
                  <a:lnTo>
                    <a:pt x="213745" y="629722"/>
                  </a:lnTo>
                  <a:lnTo>
                    <a:pt x="239127" y="620069"/>
                  </a:lnTo>
                  <a:lnTo>
                    <a:pt x="264955" y="599385"/>
                  </a:lnTo>
                  <a:lnTo>
                    <a:pt x="292563" y="583297"/>
                  </a:lnTo>
                  <a:lnTo>
                    <a:pt x="260056" y="591571"/>
                  </a:lnTo>
                  <a:lnTo>
                    <a:pt x="258721" y="586514"/>
                  </a:lnTo>
                  <a:lnTo>
                    <a:pt x="236900" y="596626"/>
                  </a:lnTo>
                  <a:lnTo>
                    <a:pt x="238682" y="582837"/>
                  </a:lnTo>
                  <a:lnTo>
                    <a:pt x="222651" y="592490"/>
                  </a:lnTo>
                  <a:lnTo>
                    <a:pt x="229776" y="579160"/>
                  </a:lnTo>
                  <a:lnTo>
                    <a:pt x="197269" y="589732"/>
                  </a:lnTo>
                  <a:lnTo>
                    <a:pt x="184800" y="589732"/>
                  </a:lnTo>
                  <a:lnTo>
                    <a:pt x="201276" y="573644"/>
                  </a:lnTo>
                  <a:lnTo>
                    <a:pt x="215971" y="563532"/>
                  </a:lnTo>
                  <a:lnTo>
                    <a:pt x="214190" y="553879"/>
                  </a:lnTo>
                  <a:lnTo>
                    <a:pt x="182128" y="559395"/>
                  </a:lnTo>
                  <a:lnTo>
                    <a:pt x="179457" y="546525"/>
                  </a:lnTo>
                  <a:lnTo>
                    <a:pt x="173668" y="540090"/>
                  </a:lnTo>
                  <a:lnTo>
                    <a:pt x="191480" y="524921"/>
                  </a:lnTo>
                  <a:lnTo>
                    <a:pt x="189699" y="513430"/>
                  </a:lnTo>
                  <a:lnTo>
                    <a:pt x="215971" y="498261"/>
                  </a:lnTo>
                  <a:lnTo>
                    <a:pt x="250260" y="483093"/>
                  </a:lnTo>
                  <a:lnTo>
                    <a:pt x="273861" y="469763"/>
                  </a:lnTo>
                  <a:lnTo>
                    <a:pt x="292118" y="467924"/>
                  </a:lnTo>
                  <a:lnTo>
                    <a:pt x="300133" y="472061"/>
                  </a:lnTo>
                  <a:lnTo>
                    <a:pt x="331750" y="459191"/>
                  </a:lnTo>
                  <a:lnTo>
                    <a:pt x="342882" y="461489"/>
                  </a:lnTo>
                  <a:lnTo>
                    <a:pt x="367820" y="453215"/>
                  </a:lnTo>
                  <a:lnTo>
                    <a:pt x="378952" y="441265"/>
                  </a:lnTo>
                  <a:lnTo>
                    <a:pt x="374054" y="436668"/>
                  </a:lnTo>
                  <a:lnTo>
                    <a:pt x="400772" y="426555"/>
                  </a:lnTo>
                  <a:lnTo>
                    <a:pt x="388303" y="427015"/>
                  </a:lnTo>
                  <a:lnTo>
                    <a:pt x="360695" y="432531"/>
                  </a:lnTo>
                  <a:lnTo>
                    <a:pt x="347781" y="438507"/>
                  </a:lnTo>
                  <a:lnTo>
                    <a:pt x="339766" y="432531"/>
                  </a:lnTo>
                  <a:lnTo>
                    <a:pt x="309039" y="435748"/>
                  </a:lnTo>
                  <a:lnTo>
                    <a:pt x="288556" y="429314"/>
                  </a:lnTo>
                  <a:lnTo>
                    <a:pt x="293899" y="418741"/>
                  </a:lnTo>
                  <a:lnTo>
                    <a:pt x="289446" y="404033"/>
                  </a:lnTo>
                  <a:lnTo>
                    <a:pt x="330414" y="393001"/>
                  </a:lnTo>
                  <a:lnTo>
                    <a:pt x="389194" y="380590"/>
                  </a:lnTo>
                  <a:lnTo>
                    <a:pt x="404779" y="380590"/>
                  </a:lnTo>
                  <a:lnTo>
                    <a:pt x="385632" y="393461"/>
                  </a:lnTo>
                  <a:lnTo>
                    <a:pt x="426599" y="392542"/>
                  </a:lnTo>
                  <a:lnTo>
                    <a:pt x="431943" y="376454"/>
                  </a:lnTo>
                  <a:lnTo>
                    <a:pt x="421701" y="366801"/>
                  </a:lnTo>
                  <a:lnTo>
                    <a:pt x="425263" y="353931"/>
                  </a:lnTo>
                  <a:lnTo>
                    <a:pt x="422146" y="343359"/>
                  </a:lnTo>
                  <a:lnTo>
                    <a:pt x="407451" y="335545"/>
                  </a:lnTo>
                  <a:lnTo>
                    <a:pt x="436396" y="322215"/>
                  </a:lnTo>
                  <a:lnTo>
                    <a:pt x="469794" y="321296"/>
                  </a:lnTo>
                  <a:lnTo>
                    <a:pt x="508980" y="310264"/>
                  </a:lnTo>
                  <a:lnTo>
                    <a:pt x="530355" y="298313"/>
                  </a:lnTo>
                  <a:lnTo>
                    <a:pt x="565534" y="286362"/>
                  </a:lnTo>
                  <a:lnTo>
                    <a:pt x="586908" y="283604"/>
                  </a:lnTo>
                  <a:lnTo>
                    <a:pt x="636782" y="272572"/>
                  </a:lnTo>
                  <a:lnTo>
                    <a:pt x="650587" y="274411"/>
                  </a:lnTo>
                  <a:lnTo>
                    <a:pt x="696898" y="261541"/>
                  </a:lnTo>
                  <a:lnTo>
                    <a:pt x="716491" y="266597"/>
                  </a:lnTo>
                  <a:lnTo>
                    <a:pt x="714264" y="277629"/>
                  </a:lnTo>
                  <a:lnTo>
                    <a:pt x="728959" y="273032"/>
                  </a:lnTo>
                  <a:lnTo>
                    <a:pt x="757013" y="274411"/>
                  </a:lnTo>
                  <a:lnTo>
                    <a:pt x="748553" y="279927"/>
                  </a:lnTo>
                  <a:lnTo>
                    <a:pt x="770372" y="284063"/>
                  </a:lnTo>
                  <a:lnTo>
                    <a:pt x="792193" y="281765"/>
                  </a:lnTo>
                  <a:lnTo>
                    <a:pt x="819801" y="289120"/>
                  </a:lnTo>
                  <a:lnTo>
                    <a:pt x="851863" y="291878"/>
                  </a:lnTo>
                  <a:lnTo>
                    <a:pt x="861659" y="294636"/>
                  </a:lnTo>
                  <a:lnTo>
                    <a:pt x="891049" y="290958"/>
                  </a:lnTo>
                  <a:lnTo>
                    <a:pt x="909306" y="298313"/>
                  </a:lnTo>
                  <a:lnTo>
                    <a:pt x="924892" y="301530"/>
                  </a:lnTo>
                  <a:lnTo>
                    <a:pt x="815348" y="395300"/>
                  </a:lnTo>
                  <a:lnTo>
                    <a:pt x="656820" y="545606"/>
                  </a:lnTo>
                  <a:lnTo>
                    <a:pt x="658964" y="545711"/>
                  </a:lnTo>
                  <a:lnTo>
                    <a:pt x="656821" y="545606"/>
                  </a:lnTo>
                  <a:lnTo>
                    <a:pt x="815349" y="395300"/>
                  </a:lnTo>
                  <a:lnTo>
                    <a:pt x="924893" y="301531"/>
                  </a:lnTo>
                  <a:lnTo>
                    <a:pt x="951611" y="307506"/>
                  </a:lnTo>
                  <a:lnTo>
                    <a:pt x="966306" y="319458"/>
                  </a:lnTo>
                  <a:lnTo>
                    <a:pt x="982782" y="321756"/>
                  </a:lnTo>
                  <a:lnTo>
                    <a:pt x="1010836" y="311643"/>
                  </a:lnTo>
                  <a:lnTo>
                    <a:pt x="1042007" y="303829"/>
                  </a:lnTo>
                  <a:lnTo>
                    <a:pt x="1065608" y="306587"/>
                  </a:lnTo>
                  <a:lnTo>
                    <a:pt x="1105240" y="296015"/>
                  </a:lnTo>
                  <a:lnTo>
                    <a:pt x="1141755" y="290040"/>
                  </a:lnTo>
                  <a:lnTo>
                    <a:pt x="1142646" y="300152"/>
                  </a:lnTo>
                  <a:lnTo>
                    <a:pt x="1162684" y="294177"/>
                  </a:lnTo>
                  <a:lnTo>
                    <a:pt x="1180051" y="282686"/>
                  </a:lnTo>
                  <a:lnTo>
                    <a:pt x="1189403" y="285443"/>
                  </a:lnTo>
                  <a:lnTo>
                    <a:pt x="1195637" y="307506"/>
                  </a:lnTo>
                  <a:lnTo>
                    <a:pt x="1237940" y="290500"/>
                  </a:lnTo>
                  <a:lnTo>
                    <a:pt x="1220574" y="309345"/>
                  </a:lnTo>
                  <a:lnTo>
                    <a:pt x="1247292" y="305208"/>
                  </a:lnTo>
                  <a:lnTo>
                    <a:pt x="1261541" y="298313"/>
                  </a:lnTo>
                  <a:lnTo>
                    <a:pt x="1282026" y="299693"/>
                  </a:lnTo>
                  <a:lnTo>
                    <a:pt x="1299392" y="309805"/>
                  </a:lnTo>
                  <a:lnTo>
                    <a:pt x="1332790" y="318998"/>
                  </a:lnTo>
                  <a:lnTo>
                    <a:pt x="1353719" y="323134"/>
                  </a:lnTo>
                  <a:lnTo>
                    <a:pt x="1373313" y="321756"/>
                  </a:lnTo>
                  <a:lnTo>
                    <a:pt x="1386226" y="334626"/>
                  </a:lnTo>
                  <a:lnTo>
                    <a:pt x="1348376" y="347037"/>
                  </a:lnTo>
                  <a:lnTo>
                    <a:pt x="1376875" y="352092"/>
                  </a:lnTo>
                  <a:lnTo>
                    <a:pt x="1429866" y="349335"/>
                  </a:lnTo>
                  <a:lnTo>
                    <a:pt x="1449459" y="344738"/>
                  </a:lnTo>
                  <a:lnTo>
                    <a:pt x="1455694" y="359906"/>
                  </a:lnTo>
                  <a:lnTo>
                    <a:pt x="1487310" y="347496"/>
                  </a:lnTo>
                  <a:lnTo>
                    <a:pt x="1477959" y="336465"/>
                  </a:lnTo>
                  <a:lnTo>
                    <a:pt x="1497997" y="328191"/>
                  </a:lnTo>
                  <a:lnTo>
                    <a:pt x="1521153" y="326812"/>
                  </a:lnTo>
                  <a:lnTo>
                    <a:pt x="1538520" y="324513"/>
                  </a:lnTo>
                  <a:lnTo>
                    <a:pt x="1547871" y="330489"/>
                  </a:lnTo>
                  <a:lnTo>
                    <a:pt x="1554551" y="343819"/>
                  </a:lnTo>
                  <a:lnTo>
                    <a:pt x="1576816" y="341980"/>
                  </a:lnTo>
                  <a:lnTo>
                    <a:pt x="1600417" y="353472"/>
                  </a:lnTo>
                  <a:lnTo>
                    <a:pt x="1632479" y="349335"/>
                  </a:lnTo>
                  <a:lnTo>
                    <a:pt x="1659197" y="349794"/>
                  </a:lnTo>
                  <a:lnTo>
                    <a:pt x="1669884" y="334166"/>
                  </a:lnTo>
                  <a:lnTo>
                    <a:pt x="1689922" y="330029"/>
                  </a:lnTo>
                  <a:lnTo>
                    <a:pt x="1711743" y="338303"/>
                  </a:lnTo>
                  <a:lnTo>
                    <a:pt x="1692594" y="362205"/>
                  </a:lnTo>
                  <a:lnTo>
                    <a:pt x="1720203" y="341980"/>
                  </a:lnTo>
                  <a:lnTo>
                    <a:pt x="1734453" y="342899"/>
                  </a:lnTo>
                  <a:lnTo>
                    <a:pt x="1762952" y="317619"/>
                  </a:lnTo>
                  <a:lnTo>
                    <a:pt x="1755827" y="302450"/>
                  </a:lnTo>
                  <a:lnTo>
                    <a:pt x="1742914" y="292338"/>
                  </a:lnTo>
                  <a:lnTo>
                    <a:pt x="1767405" y="265219"/>
                  </a:lnTo>
                  <a:close/>
                  <a:moveTo>
                    <a:pt x="1486864" y="214657"/>
                  </a:moveTo>
                  <a:lnTo>
                    <a:pt x="1499333" y="219253"/>
                  </a:lnTo>
                  <a:lnTo>
                    <a:pt x="1478404" y="230285"/>
                  </a:lnTo>
                  <a:lnTo>
                    <a:pt x="1525160" y="223390"/>
                  </a:lnTo>
                  <a:lnTo>
                    <a:pt x="1536738" y="235341"/>
                  </a:lnTo>
                  <a:lnTo>
                    <a:pt x="1569245" y="222931"/>
                  </a:lnTo>
                  <a:lnTo>
                    <a:pt x="1577260" y="230745"/>
                  </a:lnTo>
                  <a:lnTo>
                    <a:pt x="1567464" y="254187"/>
                  </a:lnTo>
                  <a:lnTo>
                    <a:pt x="1586611" y="244534"/>
                  </a:lnTo>
                  <a:lnTo>
                    <a:pt x="1599081" y="220173"/>
                  </a:lnTo>
                  <a:lnTo>
                    <a:pt x="1618228" y="216495"/>
                  </a:lnTo>
                  <a:lnTo>
                    <a:pt x="1631587" y="220173"/>
                  </a:lnTo>
                  <a:lnTo>
                    <a:pt x="1641384" y="229825"/>
                  </a:lnTo>
                  <a:lnTo>
                    <a:pt x="1629360" y="253267"/>
                  </a:lnTo>
                  <a:lnTo>
                    <a:pt x="1618674" y="270275"/>
                  </a:lnTo>
                  <a:lnTo>
                    <a:pt x="1637376" y="282225"/>
                  </a:lnTo>
                  <a:lnTo>
                    <a:pt x="1659641" y="294177"/>
                  </a:lnTo>
                  <a:lnTo>
                    <a:pt x="1648064" y="304749"/>
                  </a:lnTo>
                  <a:lnTo>
                    <a:pt x="1616447" y="307047"/>
                  </a:lnTo>
                  <a:lnTo>
                    <a:pt x="1620009" y="316240"/>
                  </a:lnTo>
                  <a:lnTo>
                    <a:pt x="1605760" y="325433"/>
                  </a:lnTo>
                  <a:lnTo>
                    <a:pt x="1575924" y="321756"/>
                  </a:lnTo>
                  <a:lnTo>
                    <a:pt x="1550542" y="314861"/>
                  </a:lnTo>
                  <a:lnTo>
                    <a:pt x="1527832" y="316240"/>
                  </a:lnTo>
                  <a:lnTo>
                    <a:pt x="1485529" y="324973"/>
                  </a:lnTo>
                  <a:lnTo>
                    <a:pt x="1435209" y="328650"/>
                  </a:lnTo>
                  <a:lnTo>
                    <a:pt x="1400030" y="330949"/>
                  </a:lnTo>
                  <a:lnTo>
                    <a:pt x="1401366" y="318997"/>
                  </a:lnTo>
                  <a:lnTo>
                    <a:pt x="1383109" y="312563"/>
                  </a:lnTo>
                  <a:lnTo>
                    <a:pt x="1363961" y="315320"/>
                  </a:lnTo>
                  <a:lnTo>
                    <a:pt x="1361289" y="295556"/>
                  </a:lnTo>
                  <a:lnTo>
                    <a:pt x="1375984" y="292797"/>
                  </a:lnTo>
                  <a:lnTo>
                    <a:pt x="1408491" y="288661"/>
                  </a:lnTo>
                  <a:lnTo>
                    <a:pt x="1432982" y="290039"/>
                  </a:lnTo>
                  <a:lnTo>
                    <a:pt x="1460592" y="285443"/>
                  </a:lnTo>
                  <a:lnTo>
                    <a:pt x="1431647" y="279927"/>
                  </a:lnTo>
                  <a:lnTo>
                    <a:pt x="1391124" y="281766"/>
                  </a:lnTo>
                  <a:lnTo>
                    <a:pt x="1365742" y="281306"/>
                  </a:lnTo>
                  <a:lnTo>
                    <a:pt x="1365742" y="272573"/>
                  </a:lnTo>
                  <a:lnTo>
                    <a:pt x="1417842" y="262460"/>
                  </a:lnTo>
                  <a:lnTo>
                    <a:pt x="1389789" y="262920"/>
                  </a:lnTo>
                  <a:lnTo>
                    <a:pt x="1365742" y="256485"/>
                  </a:lnTo>
                  <a:lnTo>
                    <a:pt x="1400476" y="238559"/>
                  </a:lnTo>
                  <a:lnTo>
                    <a:pt x="1423631" y="228906"/>
                  </a:lnTo>
                  <a:close/>
                  <a:moveTo>
                    <a:pt x="1667657" y="206843"/>
                  </a:moveTo>
                  <a:lnTo>
                    <a:pt x="1675228" y="212358"/>
                  </a:lnTo>
                  <a:lnTo>
                    <a:pt x="1644056" y="227987"/>
                  </a:lnTo>
                  <a:lnTo>
                    <a:pt x="1633814" y="211439"/>
                  </a:lnTo>
                  <a:lnTo>
                    <a:pt x="1643165" y="207762"/>
                  </a:lnTo>
                  <a:close/>
                  <a:moveTo>
                    <a:pt x="2101381" y="204085"/>
                  </a:moveTo>
                  <a:lnTo>
                    <a:pt x="2138786" y="206843"/>
                  </a:lnTo>
                  <a:lnTo>
                    <a:pt x="2158825" y="219713"/>
                  </a:lnTo>
                  <a:lnTo>
                    <a:pt x="2155708" y="226148"/>
                  </a:lnTo>
                  <a:lnTo>
                    <a:pt x="2137450" y="225688"/>
                  </a:lnTo>
                  <a:lnTo>
                    <a:pt x="2119193" y="225229"/>
                  </a:lnTo>
                  <a:lnTo>
                    <a:pt x="2097373" y="228447"/>
                  </a:lnTo>
                  <a:lnTo>
                    <a:pt x="2093366" y="226608"/>
                  </a:lnTo>
                  <a:lnTo>
                    <a:pt x="2084014" y="214197"/>
                  </a:lnTo>
                  <a:lnTo>
                    <a:pt x="2091584" y="205923"/>
                  </a:lnTo>
                  <a:close/>
                  <a:moveTo>
                    <a:pt x="2007422" y="203166"/>
                  </a:moveTo>
                  <a:lnTo>
                    <a:pt x="1981594" y="218334"/>
                  </a:lnTo>
                  <a:lnTo>
                    <a:pt x="1982930" y="233043"/>
                  </a:lnTo>
                  <a:lnTo>
                    <a:pt x="2014992" y="214197"/>
                  </a:lnTo>
                  <a:lnTo>
                    <a:pt x="2067092" y="204545"/>
                  </a:lnTo>
                  <a:lnTo>
                    <a:pt x="2077334" y="228907"/>
                  </a:lnTo>
                  <a:lnTo>
                    <a:pt x="2063085" y="244534"/>
                  </a:lnTo>
                  <a:lnTo>
                    <a:pt x="2103162" y="237640"/>
                  </a:lnTo>
                  <a:lnTo>
                    <a:pt x="2126763" y="227987"/>
                  </a:lnTo>
                  <a:lnTo>
                    <a:pt x="2157044" y="239938"/>
                  </a:lnTo>
                  <a:lnTo>
                    <a:pt x="2173520" y="251429"/>
                  </a:lnTo>
                  <a:lnTo>
                    <a:pt x="2168621" y="262001"/>
                  </a:lnTo>
                  <a:lnTo>
                    <a:pt x="2205136" y="256486"/>
                  </a:lnTo>
                  <a:lnTo>
                    <a:pt x="2213597" y="272113"/>
                  </a:lnTo>
                  <a:lnTo>
                    <a:pt x="2251002" y="281766"/>
                  </a:lnTo>
                  <a:lnTo>
                    <a:pt x="2260798" y="291419"/>
                  </a:lnTo>
                  <a:lnTo>
                    <a:pt x="2264807" y="314861"/>
                  </a:lnTo>
                  <a:lnTo>
                    <a:pt x="2224284" y="326352"/>
                  </a:lnTo>
                  <a:lnTo>
                    <a:pt x="2258572" y="342899"/>
                  </a:lnTo>
                  <a:lnTo>
                    <a:pt x="2284845" y="348416"/>
                  </a:lnTo>
                  <a:lnTo>
                    <a:pt x="2299540" y="371398"/>
                  </a:lnTo>
                  <a:lnTo>
                    <a:pt x="2328485" y="373237"/>
                  </a:lnTo>
                  <a:lnTo>
                    <a:pt x="2313790" y="391163"/>
                  </a:lnTo>
                  <a:lnTo>
                    <a:pt x="2265251" y="421040"/>
                  </a:lnTo>
                  <a:lnTo>
                    <a:pt x="2247439" y="410009"/>
                  </a:lnTo>
                  <a:lnTo>
                    <a:pt x="2230519" y="385188"/>
                  </a:lnTo>
                  <a:lnTo>
                    <a:pt x="2204245" y="388405"/>
                  </a:lnTo>
                  <a:lnTo>
                    <a:pt x="2194003" y="403574"/>
                  </a:lnTo>
                  <a:lnTo>
                    <a:pt x="2206027" y="418282"/>
                  </a:lnTo>
                  <a:lnTo>
                    <a:pt x="2226065" y="430233"/>
                  </a:lnTo>
                  <a:lnTo>
                    <a:pt x="2230519" y="437128"/>
                  </a:lnTo>
                  <a:lnTo>
                    <a:pt x="2230073" y="463328"/>
                  </a:lnTo>
                  <a:lnTo>
                    <a:pt x="2214042" y="482173"/>
                  </a:lnTo>
                  <a:lnTo>
                    <a:pt x="2193113" y="474820"/>
                  </a:lnTo>
                  <a:lnTo>
                    <a:pt x="2154817" y="454135"/>
                  </a:lnTo>
                  <a:lnTo>
                    <a:pt x="2170848" y="476658"/>
                  </a:lnTo>
                  <a:lnTo>
                    <a:pt x="2183316" y="492746"/>
                  </a:lnTo>
                  <a:lnTo>
                    <a:pt x="2181980" y="501939"/>
                  </a:lnTo>
                  <a:lnTo>
                    <a:pt x="2133443" y="491367"/>
                  </a:lnTo>
                  <a:lnTo>
                    <a:pt x="2099599" y="475739"/>
                  </a:lnTo>
                  <a:lnTo>
                    <a:pt x="2082678" y="463328"/>
                  </a:lnTo>
                  <a:lnTo>
                    <a:pt x="2093365" y="455514"/>
                  </a:lnTo>
                  <a:lnTo>
                    <a:pt x="2071991" y="442184"/>
                  </a:lnTo>
                  <a:lnTo>
                    <a:pt x="2051062" y="429774"/>
                  </a:lnTo>
                  <a:lnTo>
                    <a:pt x="2047054" y="437128"/>
                  </a:lnTo>
                  <a:lnTo>
                    <a:pt x="1988720" y="441265"/>
                  </a:lnTo>
                  <a:lnTo>
                    <a:pt x="1978032" y="432531"/>
                  </a:lnTo>
                  <a:lnTo>
                    <a:pt x="2002079" y="413226"/>
                  </a:lnTo>
                  <a:lnTo>
                    <a:pt x="2038148" y="412767"/>
                  </a:lnTo>
                  <a:lnTo>
                    <a:pt x="2079561" y="409549"/>
                  </a:lnTo>
                  <a:lnTo>
                    <a:pt x="2078670" y="400356"/>
                  </a:lnTo>
                  <a:lnTo>
                    <a:pt x="2092475" y="387486"/>
                  </a:lnTo>
                  <a:lnTo>
                    <a:pt x="2131661" y="362664"/>
                  </a:lnTo>
                  <a:lnTo>
                    <a:pt x="2133443" y="351173"/>
                  </a:lnTo>
                  <a:lnTo>
                    <a:pt x="2131216" y="342899"/>
                  </a:lnTo>
                  <a:lnTo>
                    <a:pt x="2110287" y="330489"/>
                  </a:lnTo>
                  <a:lnTo>
                    <a:pt x="2078670" y="322215"/>
                  </a:lnTo>
                  <a:lnTo>
                    <a:pt x="2094256" y="315780"/>
                  </a:lnTo>
                  <a:lnTo>
                    <a:pt x="2085350" y="300152"/>
                  </a:lnTo>
                  <a:lnTo>
                    <a:pt x="2070210" y="298773"/>
                  </a:lnTo>
                  <a:lnTo>
                    <a:pt x="2061749" y="290499"/>
                  </a:lnTo>
                  <a:lnTo>
                    <a:pt x="2047054" y="297854"/>
                  </a:lnTo>
                  <a:lnTo>
                    <a:pt x="2011875" y="301072"/>
                  </a:lnTo>
                  <a:lnTo>
                    <a:pt x="1949533" y="295556"/>
                  </a:lnTo>
                  <a:lnTo>
                    <a:pt x="1916581" y="288201"/>
                  </a:lnTo>
                  <a:lnTo>
                    <a:pt x="1890308" y="284524"/>
                  </a:lnTo>
                  <a:lnTo>
                    <a:pt x="1881847" y="275791"/>
                  </a:lnTo>
                  <a:lnTo>
                    <a:pt x="1909901" y="264759"/>
                  </a:lnTo>
                  <a:lnTo>
                    <a:pt x="1884518" y="264759"/>
                  </a:lnTo>
                  <a:lnTo>
                    <a:pt x="1899214" y="240398"/>
                  </a:lnTo>
                  <a:lnTo>
                    <a:pt x="1930830" y="219254"/>
                  </a:lnTo>
                  <a:lnTo>
                    <a:pt x="1957548" y="209601"/>
                  </a:lnTo>
                  <a:close/>
                  <a:moveTo>
                    <a:pt x="1757163" y="202246"/>
                  </a:moveTo>
                  <a:lnTo>
                    <a:pt x="1773194" y="207302"/>
                  </a:lnTo>
                  <a:lnTo>
                    <a:pt x="1807036" y="204084"/>
                  </a:lnTo>
                  <a:lnTo>
                    <a:pt x="1804810" y="210979"/>
                  </a:lnTo>
                  <a:lnTo>
                    <a:pt x="1777647" y="222470"/>
                  </a:lnTo>
                  <a:lnTo>
                    <a:pt x="1794568" y="232583"/>
                  </a:lnTo>
                  <a:lnTo>
                    <a:pt x="1771412" y="254187"/>
                  </a:lnTo>
                  <a:lnTo>
                    <a:pt x="1734007" y="263380"/>
                  </a:lnTo>
                  <a:lnTo>
                    <a:pt x="1718867" y="261541"/>
                  </a:lnTo>
                  <a:lnTo>
                    <a:pt x="1714859" y="252348"/>
                  </a:lnTo>
                  <a:lnTo>
                    <a:pt x="1688586" y="233962"/>
                  </a:lnTo>
                  <a:lnTo>
                    <a:pt x="1696156" y="226148"/>
                  </a:lnTo>
                  <a:lnTo>
                    <a:pt x="1729108" y="228906"/>
                  </a:lnTo>
                  <a:lnTo>
                    <a:pt x="1725101" y="213737"/>
                  </a:lnTo>
                  <a:close/>
                  <a:moveTo>
                    <a:pt x="1864926" y="195352"/>
                  </a:moveTo>
                  <a:lnTo>
                    <a:pt x="1900105" y="196271"/>
                  </a:lnTo>
                  <a:lnTo>
                    <a:pt x="1927714" y="201787"/>
                  </a:lnTo>
                  <a:lnTo>
                    <a:pt x="1882738" y="222931"/>
                  </a:lnTo>
                  <a:lnTo>
                    <a:pt x="1857801" y="227528"/>
                  </a:lnTo>
                  <a:lnTo>
                    <a:pt x="1823068" y="245454"/>
                  </a:lnTo>
                  <a:lnTo>
                    <a:pt x="1803474" y="244535"/>
                  </a:lnTo>
                  <a:lnTo>
                    <a:pt x="1811490" y="223391"/>
                  </a:lnTo>
                  <a:lnTo>
                    <a:pt x="1823068" y="211900"/>
                  </a:lnTo>
                  <a:lnTo>
                    <a:pt x="1841770" y="201787"/>
                  </a:lnTo>
                  <a:close/>
                  <a:moveTo>
                    <a:pt x="1408937" y="187997"/>
                  </a:moveTo>
                  <a:lnTo>
                    <a:pt x="1427640" y="193053"/>
                  </a:lnTo>
                  <a:lnTo>
                    <a:pt x="1469943" y="194432"/>
                  </a:lnTo>
                  <a:lnTo>
                    <a:pt x="1478404" y="200867"/>
                  </a:lnTo>
                  <a:lnTo>
                    <a:pt x="1485529" y="210979"/>
                  </a:lnTo>
                  <a:lnTo>
                    <a:pt x="1456584" y="216955"/>
                  </a:lnTo>
                  <a:lnTo>
                    <a:pt x="1394687" y="233502"/>
                  </a:lnTo>
                  <a:lnTo>
                    <a:pt x="1353719" y="250509"/>
                  </a:lnTo>
                  <a:lnTo>
                    <a:pt x="1342142" y="260621"/>
                  </a:lnTo>
                  <a:lnTo>
                    <a:pt x="1282026" y="272572"/>
                  </a:lnTo>
                  <a:lnTo>
                    <a:pt x="1284697" y="262001"/>
                  </a:lnTo>
                  <a:lnTo>
                    <a:pt x="1257979" y="249130"/>
                  </a:lnTo>
                  <a:lnTo>
                    <a:pt x="1277573" y="239018"/>
                  </a:lnTo>
                  <a:lnTo>
                    <a:pt x="1310971" y="221551"/>
                  </a:lnTo>
                  <a:lnTo>
                    <a:pt x="1344813" y="205923"/>
                  </a:lnTo>
                  <a:lnTo>
                    <a:pt x="1346595" y="191674"/>
                  </a:lnTo>
                  <a:close/>
                  <a:moveTo>
                    <a:pt x="1894761" y="160418"/>
                  </a:moveTo>
                  <a:lnTo>
                    <a:pt x="1900996" y="168692"/>
                  </a:lnTo>
                  <a:lnTo>
                    <a:pt x="1899660" y="176046"/>
                  </a:lnTo>
                  <a:lnTo>
                    <a:pt x="1881402" y="184780"/>
                  </a:lnTo>
                  <a:lnTo>
                    <a:pt x="1858247" y="182941"/>
                  </a:lnTo>
                  <a:lnTo>
                    <a:pt x="1843997" y="176966"/>
                  </a:lnTo>
                  <a:lnTo>
                    <a:pt x="1864036" y="166853"/>
                  </a:lnTo>
                  <a:close/>
                  <a:moveTo>
                    <a:pt x="1860473" y="136056"/>
                  </a:moveTo>
                  <a:lnTo>
                    <a:pt x="1861363" y="146628"/>
                  </a:lnTo>
                  <a:lnTo>
                    <a:pt x="1848895" y="158119"/>
                  </a:lnTo>
                  <a:lnTo>
                    <a:pt x="1823068" y="175586"/>
                  </a:lnTo>
                  <a:lnTo>
                    <a:pt x="1792341" y="177885"/>
                  </a:lnTo>
                  <a:lnTo>
                    <a:pt x="1778092" y="174207"/>
                  </a:lnTo>
                  <a:lnTo>
                    <a:pt x="1793232" y="160877"/>
                  </a:lnTo>
                  <a:lnTo>
                    <a:pt x="1763842" y="162256"/>
                  </a:lnTo>
                  <a:lnTo>
                    <a:pt x="1782990" y="144789"/>
                  </a:lnTo>
                  <a:lnTo>
                    <a:pt x="1799911" y="145709"/>
                  </a:lnTo>
                  <a:lnTo>
                    <a:pt x="1834200" y="137894"/>
                  </a:lnTo>
                  <a:lnTo>
                    <a:pt x="1856020" y="139273"/>
                  </a:lnTo>
                  <a:close/>
                  <a:moveTo>
                    <a:pt x="1679236" y="134677"/>
                  </a:moveTo>
                  <a:lnTo>
                    <a:pt x="1693039" y="136975"/>
                  </a:lnTo>
                  <a:lnTo>
                    <a:pt x="1685024" y="148006"/>
                  </a:lnTo>
                  <a:lnTo>
                    <a:pt x="1681907" y="155821"/>
                  </a:lnTo>
                  <a:lnTo>
                    <a:pt x="1701501" y="152144"/>
                  </a:lnTo>
                  <a:lnTo>
                    <a:pt x="1717531" y="153063"/>
                  </a:lnTo>
                  <a:lnTo>
                    <a:pt x="1707289" y="164554"/>
                  </a:lnTo>
                  <a:lnTo>
                    <a:pt x="1684578" y="175126"/>
                  </a:lnTo>
                  <a:lnTo>
                    <a:pt x="1622681" y="178804"/>
                  </a:lnTo>
                  <a:lnTo>
                    <a:pt x="1567910" y="188916"/>
                  </a:lnTo>
                  <a:lnTo>
                    <a:pt x="1541192" y="189375"/>
                  </a:lnTo>
                  <a:lnTo>
                    <a:pt x="1547871" y="182021"/>
                  </a:lnTo>
                  <a:lnTo>
                    <a:pt x="1595518" y="171449"/>
                  </a:lnTo>
                  <a:lnTo>
                    <a:pt x="1515809" y="174207"/>
                  </a:lnTo>
                  <a:lnTo>
                    <a:pt x="1497106" y="170070"/>
                  </a:lnTo>
                  <a:lnTo>
                    <a:pt x="1549206" y="148006"/>
                  </a:lnTo>
                  <a:lnTo>
                    <a:pt x="1573253" y="141572"/>
                  </a:lnTo>
                  <a:lnTo>
                    <a:pt x="1610214" y="149386"/>
                  </a:lnTo>
                  <a:lnTo>
                    <a:pt x="1623127" y="162716"/>
                  </a:lnTo>
                  <a:lnTo>
                    <a:pt x="1650291" y="164554"/>
                  </a:lnTo>
                  <a:lnTo>
                    <a:pt x="1653407" y="142951"/>
                  </a:lnTo>
                  <a:close/>
                  <a:moveTo>
                    <a:pt x="1900996" y="126404"/>
                  </a:moveTo>
                  <a:lnTo>
                    <a:pt x="1933057" y="127783"/>
                  </a:lnTo>
                  <a:lnTo>
                    <a:pt x="1943300" y="135137"/>
                  </a:lnTo>
                  <a:lnTo>
                    <a:pt x="1976252" y="135137"/>
                  </a:lnTo>
                  <a:lnTo>
                    <a:pt x="1982486" y="142492"/>
                  </a:lnTo>
                  <a:lnTo>
                    <a:pt x="1970018" y="150766"/>
                  </a:lnTo>
                  <a:lnTo>
                    <a:pt x="1983822" y="155821"/>
                  </a:lnTo>
                  <a:lnTo>
                    <a:pt x="1989165" y="161338"/>
                  </a:lnTo>
                  <a:lnTo>
                    <a:pt x="2010985" y="162257"/>
                  </a:lnTo>
                  <a:lnTo>
                    <a:pt x="2033695" y="164095"/>
                  </a:lnTo>
                  <a:lnTo>
                    <a:pt x="2065312" y="159499"/>
                  </a:lnTo>
                  <a:lnTo>
                    <a:pt x="2101382" y="157200"/>
                  </a:lnTo>
                  <a:lnTo>
                    <a:pt x="2127209" y="159039"/>
                  </a:lnTo>
                  <a:lnTo>
                    <a:pt x="2137451" y="167772"/>
                  </a:lnTo>
                  <a:lnTo>
                    <a:pt x="2132998" y="176965"/>
                  </a:lnTo>
                  <a:lnTo>
                    <a:pt x="2116968" y="183400"/>
                  </a:lnTo>
                  <a:lnTo>
                    <a:pt x="2087132" y="188457"/>
                  </a:lnTo>
                  <a:lnTo>
                    <a:pt x="2067984" y="185239"/>
                  </a:lnTo>
                  <a:lnTo>
                    <a:pt x="2015438" y="188917"/>
                  </a:lnTo>
                  <a:lnTo>
                    <a:pt x="1979814" y="189376"/>
                  </a:lnTo>
                  <a:lnTo>
                    <a:pt x="1954877" y="186618"/>
                  </a:lnTo>
                  <a:lnTo>
                    <a:pt x="1916581" y="179264"/>
                  </a:lnTo>
                  <a:lnTo>
                    <a:pt x="1923706" y="166393"/>
                  </a:lnTo>
                  <a:lnTo>
                    <a:pt x="1933057" y="155362"/>
                  </a:lnTo>
                  <a:lnTo>
                    <a:pt x="1926823" y="145250"/>
                  </a:lnTo>
                  <a:lnTo>
                    <a:pt x="1895652" y="142492"/>
                  </a:lnTo>
                  <a:lnTo>
                    <a:pt x="1884074" y="135597"/>
                  </a:lnTo>
                  <a:close/>
                  <a:moveTo>
                    <a:pt x="1595963" y="115832"/>
                  </a:moveTo>
                  <a:lnTo>
                    <a:pt x="1570136" y="132839"/>
                  </a:lnTo>
                  <a:lnTo>
                    <a:pt x="1546534" y="140653"/>
                  </a:lnTo>
                  <a:lnTo>
                    <a:pt x="1529613" y="141572"/>
                  </a:lnTo>
                  <a:lnTo>
                    <a:pt x="1485528" y="151225"/>
                  </a:lnTo>
                  <a:lnTo>
                    <a:pt x="1453912" y="154902"/>
                  </a:lnTo>
                  <a:lnTo>
                    <a:pt x="1437881" y="149845"/>
                  </a:lnTo>
                  <a:lnTo>
                    <a:pt x="1489981" y="132839"/>
                  </a:lnTo>
                  <a:lnTo>
                    <a:pt x="1544308" y="118590"/>
                  </a:lnTo>
                  <a:lnTo>
                    <a:pt x="1568799" y="119049"/>
                  </a:lnTo>
                  <a:close/>
                  <a:moveTo>
                    <a:pt x="1923260" y="111695"/>
                  </a:moveTo>
                  <a:lnTo>
                    <a:pt x="1955323" y="112155"/>
                  </a:lnTo>
                  <a:lnTo>
                    <a:pt x="1962447" y="115831"/>
                  </a:lnTo>
                  <a:lnTo>
                    <a:pt x="1957549" y="118590"/>
                  </a:lnTo>
                  <a:lnTo>
                    <a:pt x="1949533" y="119050"/>
                  </a:lnTo>
                  <a:lnTo>
                    <a:pt x="1920143" y="117671"/>
                  </a:lnTo>
                  <a:close/>
                  <a:moveTo>
                    <a:pt x="1691258" y="104800"/>
                  </a:moveTo>
                  <a:lnTo>
                    <a:pt x="1709516" y="108017"/>
                  </a:lnTo>
                  <a:lnTo>
                    <a:pt x="1695711" y="114453"/>
                  </a:lnTo>
                  <a:lnTo>
                    <a:pt x="1656525" y="120888"/>
                  </a:lnTo>
                  <a:lnTo>
                    <a:pt x="1641830" y="113993"/>
                  </a:lnTo>
                  <a:lnTo>
                    <a:pt x="1664540" y="107098"/>
                  </a:lnTo>
                  <a:close/>
                  <a:moveTo>
                    <a:pt x="1708179" y="90091"/>
                  </a:moveTo>
                  <a:lnTo>
                    <a:pt x="1715749" y="91010"/>
                  </a:lnTo>
                  <a:lnTo>
                    <a:pt x="1730444" y="95147"/>
                  </a:lnTo>
                  <a:lnTo>
                    <a:pt x="1705062" y="99284"/>
                  </a:lnTo>
                  <a:lnTo>
                    <a:pt x="1678344" y="99284"/>
                  </a:lnTo>
                  <a:lnTo>
                    <a:pt x="1682797" y="96066"/>
                  </a:lnTo>
                  <a:close/>
                  <a:moveTo>
                    <a:pt x="1914800" y="89632"/>
                  </a:moveTo>
                  <a:lnTo>
                    <a:pt x="1934393" y="90551"/>
                  </a:lnTo>
                  <a:lnTo>
                    <a:pt x="1941964" y="91930"/>
                  </a:lnTo>
                  <a:lnTo>
                    <a:pt x="1952205" y="99285"/>
                  </a:lnTo>
                  <a:lnTo>
                    <a:pt x="1938846" y="106638"/>
                  </a:lnTo>
                  <a:lnTo>
                    <a:pt x="1909456" y="111235"/>
                  </a:lnTo>
                  <a:lnTo>
                    <a:pt x="1902331" y="106179"/>
                  </a:lnTo>
                  <a:lnTo>
                    <a:pt x="1905003" y="98365"/>
                  </a:lnTo>
                  <a:close/>
                  <a:moveTo>
                    <a:pt x="1817278" y="80439"/>
                  </a:moveTo>
                  <a:lnTo>
                    <a:pt x="1844442" y="83197"/>
                  </a:lnTo>
                  <a:lnTo>
                    <a:pt x="1877840" y="91011"/>
                  </a:lnTo>
                  <a:lnTo>
                    <a:pt x="1877394" y="101123"/>
                  </a:lnTo>
                  <a:lnTo>
                    <a:pt x="1872496" y="109856"/>
                  </a:lnTo>
                  <a:lnTo>
                    <a:pt x="1848895" y="107558"/>
                  </a:lnTo>
                  <a:lnTo>
                    <a:pt x="1831083" y="100663"/>
                  </a:lnTo>
                  <a:lnTo>
                    <a:pt x="1796349" y="99744"/>
                  </a:lnTo>
                  <a:lnTo>
                    <a:pt x="1819950" y="93768"/>
                  </a:lnTo>
                  <a:lnTo>
                    <a:pt x="1807482" y="88713"/>
                  </a:lnTo>
                  <a:close/>
                  <a:moveTo>
                    <a:pt x="2071991" y="41828"/>
                  </a:moveTo>
                  <a:lnTo>
                    <a:pt x="2079116" y="51940"/>
                  </a:lnTo>
                  <a:lnTo>
                    <a:pt x="2100045" y="56077"/>
                  </a:lnTo>
                  <a:lnTo>
                    <a:pt x="2121420" y="60214"/>
                  </a:lnTo>
                  <a:lnTo>
                    <a:pt x="2118303" y="73084"/>
                  </a:lnTo>
                  <a:lnTo>
                    <a:pt x="2130326" y="79979"/>
                  </a:lnTo>
                  <a:lnTo>
                    <a:pt x="2101382" y="85955"/>
                  </a:lnTo>
                  <a:lnTo>
                    <a:pt x="2054179" y="102043"/>
                  </a:lnTo>
                  <a:lnTo>
                    <a:pt x="2023899" y="103421"/>
                  </a:lnTo>
                  <a:lnTo>
                    <a:pt x="1993619" y="100663"/>
                  </a:lnTo>
                  <a:lnTo>
                    <a:pt x="1986494" y="91930"/>
                  </a:lnTo>
                  <a:lnTo>
                    <a:pt x="1995845" y="84576"/>
                  </a:lnTo>
                  <a:lnTo>
                    <a:pt x="2014993" y="79060"/>
                  </a:lnTo>
                  <a:lnTo>
                    <a:pt x="1985603" y="79060"/>
                  </a:lnTo>
                  <a:lnTo>
                    <a:pt x="1976697" y="72165"/>
                  </a:lnTo>
                  <a:lnTo>
                    <a:pt x="1978478" y="63431"/>
                  </a:lnTo>
                  <a:lnTo>
                    <a:pt x="2000298" y="54698"/>
                  </a:lnTo>
                  <a:lnTo>
                    <a:pt x="2018555" y="48723"/>
                  </a:lnTo>
                  <a:lnTo>
                    <a:pt x="2036367" y="47344"/>
                  </a:lnTo>
                  <a:lnTo>
                    <a:pt x="2035031" y="42747"/>
                  </a:lnTo>
                  <a:close/>
                  <a:moveTo>
                    <a:pt x="2408640" y="6895"/>
                  </a:moveTo>
                  <a:lnTo>
                    <a:pt x="2439811" y="7814"/>
                  </a:lnTo>
                  <a:lnTo>
                    <a:pt x="2470982" y="8733"/>
                  </a:lnTo>
                  <a:lnTo>
                    <a:pt x="2509723" y="10112"/>
                  </a:lnTo>
                  <a:lnTo>
                    <a:pt x="2539559" y="12411"/>
                  </a:lnTo>
                  <a:lnTo>
                    <a:pt x="2562714" y="17007"/>
                  </a:lnTo>
                  <a:lnTo>
                    <a:pt x="2557816" y="21604"/>
                  </a:lnTo>
                  <a:lnTo>
                    <a:pt x="2514177" y="29417"/>
                  </a:lnTo>
                  <a:lnTo>
                    <a:pt x="2474099" y="33095"/>
                  </a:lnTo>
                  <a:lnTo>
                    <a:pt x="2456287" y="37232"/>
                  </a:lnTo>
                  <a:lnTo>
                    <a:pt x="2489685" y="37232"/>
                  </a:lnTo>
                  <a:lnTo>
                    <a:pt x="2442928" y="48723"/>
                  </a:lnTo>
                  <a:lnTo>
                    <a:pt x="2412648" y="54239"/>
                  </a:lnTo>
                  <a:lnTo>
                    <a:pt x="2371234" y="70327"/>
                  </a:lnTo>
                  <a:lnTo>
                    <a:pt x="2335165" y="73544"/>
                  </a:lnTo>
                  <a:lnTo>
                    <a:pt x="2321361" y="78141"/>
                  </a:lnTo>
                  <a:lnTo>
                    <a:pt x="2271041" y="79979"/>
                  </a:lnTo>
                  <a:lnTo>
                    <a:pt x="2290635" y="82737"/>
                  </a:lnTo>
                  <a:lnTo>
                    <a:pt x="2275940" y="86415"/>
                  </a:lnTo>
                  <a:lnTo>
                    <a:pt x="2279057" y="96987"/>
                  </a:lnTo>
                  <a:lnTo>
                    <a:pt x="2256792" y="104341"/>
                  </a:lnTo>
                  <a:lnTo>
                    <a:pt x="2226066" y="110316"/>
                  </a:lnTo>
                  <a:lnTo>
                    <a:pt x="2210481" y="118590"/>
                  </a:lnTo>
                  <a:lnTo>
                    <a:pt x="2181090" y="125485"/>
                  </a:lnTo>
                  <a:lnTo>
                    <a:pt x="2178864" y="130541"/>
                  </a:lnTo>
                  <a:lnTo>
                    <a:pt x="2207809" y="129622"/>
                  </a:lnTo>
                  <a:lnTo>
                    <a:pt x="2202910" y="135137"/>
                  </a:lnTo>
                  <a:lnTo>
                    <a:pt x="2146357" y="148468"/>
                  </a:lnTo>
                  <a:lnTo>
                    <a:pt x="2108506" y="142032"/>
                  </a:lnTo>
                  <a:lnTo>
                    <a:pt x="2056406" y="145709"/>
                  </a:lnTo>
                  <a:lnTo>
                    <a:pt x="2034141" y="142952"/>
                  </a:lnTo>
                  <a:lnTo>
                    <a:pt x="2003860" y="141573"/>
                  </a:lnTo>
                  <a:lnTo>
                    <a:pt x="2013212" y="131001"/>
                  </a:lnTo>
                  <a:lnTo>
                    <a:pt x="2048836" y="125944"/>
                  </a:lnTo>
                  <a:lnTo>
                    <a:pt x="2057742" y="110316"/>
                  </a:lnTo>
                  <a:lnTo>
                    <a:pt x="2069319" y="108937"/>
                  </a:lnTo>
                  <a:lnTo>
                    <a:pt x="2102717" y="118130"/>
                  </a:lnTo>
                  <a:lnTo>
                    <a:pt x="2095147" y="104341"/>
                  </a:lnTo>
                  <a:lnTo>
                    <a:pt x="2073328" y="100204"/>
                  </a:lnTo>
                  <a:lnTo>
                    <a:pt x="2095593" y="91930"/>
                  </a:lnTo>
                  <a:lnTo>
                    <a:pt x="2129435" y="86874"/>
                  </a:lnTo>
                  <a:lnTo>
                    <a:pt x="2141904" y="79520"/>
                  </a:lnTo>
                  <a:lnTo>
                    <a:pt x="2128545" y="71706"/>
                  </a:lnTo>
                  <a:lnTo>
                    <a:pt x="2133443" y="61593"/>
                  </a:lnTo>
                  <a:lnTo>
                    <a:pt x="2175301" y="62053"/>
                  </a:lnTo>
                  <a:lnTo>
                    <a:pt x="2185098" y="64351"/>
                  </a:lnTo>
                  <a:lnTo>
                    <a:pt x="2217605" y="56997"/>
                  </a:lnTo>
                  <a:lnTo>
                    <a:pt x="2185098" y="54698"/>
                  </a:lnTo>
                  <a:lnTo>
                    <a:pt x="2128990" y="56077"/>
                  </a:lnTo>
                  <a:lnTo>
                    <a:pt x="2109397" y="49643"/>
                  </a:lnTo>
                  <a:lnTo>
                    <a:pt x="2105835" y="41829"/>
                  </a:lnTo>
                  <a:lnTo>
                    <a:pt x="2094702" y="36312"/>
                  </a:lnTo>
                  <a:lnTo>
                    <a:pt x="2099600" y="30337"/>
                  </a:lnTo>
                  <a:lnTo>
                    <a:pt x="2126318" y="26660"/>
                  </a:lnTo>
                  <a:lnTo>
                    <a:pt x="2145021" y="26200"/>
                  </a:lnTo>
                  <a:lnTo>
                    <a:pt x="2177974" y="23443"/>
                  </a:lnTo>
                  <a:lnTo>
                    <a:pt x="2208254" y="16548"/>
                  </a:lnTo>
                  <a:lnTo>
                    <a:pt x="2225621" y="17467"/>
                  </a:lnTo>
                  <a:lnTo>
                    <a:pt x="2236308" y="22523"/>
                  </a:lnTo>
                  <a:lnTo>
                    <a:pt x="2258573" y="13330"/>
                  </a:lnTo>
                  <a:lnTo>
                    <a:pt x="2281729" y="10572"/>
                  </a:lnTo>
                  <a:lnTo>
                    <a:pt x="2310674" y="8733"/>
                  </a:lnTo>
                  <a:lnTo>
                    <a:pt x="2356985" y="7814"/>
                  </a:lnTo>
                  <a:lnTo>
                    <a:pt x="2362774" y="9653"/>
                  </a:lnTo>
                  <a:close/>
                  <a:moveTo>
                    <a:pt x="2973283" y="0"/>
                  </a:moveTo>
                  <a:lnTo>
                    <a:pt x="3090397" y="1838"/>
                  </a:lnTo>
                  <a:lnTo>
                    <a:pt x="3179013" y="15628"/>
                  </a:lnTo>
                  <a:lnTo>
                    <a:pt x="3149178" y="22063"/>
                  </a:lnTo>
                  <a:lnTo>
                    <a:pt x="3091288" y="22982"/>
                  </a:lnTo>
                  <a:lnTo>
                    <a:pt x="3008907" y="24821"/>
                  </a:lnTo>
                  <a:lnTo>
                    <a:pt x="3015141" y="28039"/>
                  </a:lnTo>
                  <a:lnTo>
                    <a:pt x="3069914" y="25741"/>
                  </a:lnTo>
                  <a:lnTo>
                    <a:pt x="3113108" y="32175"/>
                  </a:lnTo>
                  <a:lnTo>
                    <a:pt x="3144279" y="26660"/>
                  </a:lnTo>
                  <a:lnTo>
                    <a:pt x="3154966" y="33095"/>
                  </a:lnTo>
                  <a:lnTo>
                    <a:pt x="3134927" y="44127"/>
                  </a:lnTo>
                  <a:lnTo>
                    <a:pt x="3175896" y="36772"/>
                  </a:lnTo>
                  <a:lnTo>
                    <a:pt x="3252042" y="29877"/>
                  </a:lnTo>
                  <a:lnTo>
                    <a:pt x="3296572" y="33555"/>
                  </a:lnTo>
                  <a:lnTo>
                    <a:pt x="3304142" y="41368"/>
                  </a:lnTo>
                  <a:lnTo>
                    <a:pt x="3238238" y="54698"/>
                  </a:lnTo>
                  <a:lnTo>
                    <a:pt x="3228441" y="59294"/>
                  </a:lnTo>
                  <a:lnTo>
                    <a:pt x="3177677" y="62972"/>
                  </a:lnTo>
                  <a:lnTo>
                    <a:pt x="3213746" y="63891"/>
                  </a:lnTo>
                  <a:lnTo>
                    <a:pt x="3191926" y="78600"/>
                  </a:lnTo>
                  <a:lnTo>
                    <a:pt x="3175896" y="91930"/>
                  </a:lnTo>
                  <a:lnTo>
                    <a:pt x="3170552" y="115832"/>
                  </a:lnTo>
                  <a:lnTo>
                    <a:pt x="3187028" y="130540"/>
                  </a:lnTo>
                  <a:lnTo>
                    <a:pt x="3160755" y="131000"/>
                  </a:lnTo>
                  <a:lnTo>
                    <a:pt x="3131810" y="138355"/>
                  </a:lnTo>
                  <a:lnTo>
                    <a:pt x="3159865" y="150305"/>
                  </a:lnTo>
                  <a:lnTo>
                    <a:pt x="3159419" y="169611"/>
                  </a:lnTo>
                  <a:lnTo>
                    <a:pt x="3140716" y="171909"/>
                  </a:lnTo>
                  <a:lnTo>
                    <a:pt x="3158974" y="191674"/>
                  </a:lnTo>
                  <a:lnTo>
                    <a:pt x="3120233" y="193513"/>
                  </a:lnTo>
                  <a:lnTo>
                    <a:pt x="3138045" y="202706"/>
                  </a:lnTo>
                  <a:lnTo>
                    <a:pt x="3130920" y="210979"/>
                  </a:lnTo>
                  <a:lnTo>
                    <a:pt x="3105538" y="214657"/>
                  </a:lnTo>
                  <a:lnTo>
                    <a:pt x="3081046" y="215116"/>
                  </a:lnTo>
                  <a:lnTo>
                    <a:pt x="3099749" y="230744"/>
                  </a:lnTo>
                  <a:lnTo>
                    <a:pt x="3097522" y="241776"/>
                  </a:lnTo>
                  <a:lnTo>
                    <a:pt x="3065015" y="231663"/>
                  </a:lnTo>
                  <a:lnTo>
                    <a:pt x="3054328" y="238099"/>
                  </a:lnTo>
                  <a:lnTo>
                    <a:pt x="3076593" y="244075"/>
                  </a:lnTo>
                  <a:lnTo>
                    <a:pt x="3097077" y="258783"/>
                  </a:lnTo>
                  <a:lnTo>
                    <a:pt x="3099749" y="278548"/>
                  </a:lnTo>
                  <a:lnTo>
                    <a:pt x="3066797" y="283145"/>
                  </a:lnTo>
                  <a:lnTo>
                    <a:pt x="3054773" y="273492"/>
                  </a:lnTo>
                  <a:lnTo>
                    <a:pt x="3036070" y="259702"/>
                  </a:lnTo>
                  <a:lnTo>
                    <a:pt x="3038297" y="276250"/>
                  </a:lnTo>
                  <a:lnTo>
                    <a:pt x="3014251" y="289120"/>
                  </a:lnTo>
                  <a:lnTo>
                    <a:pt x="3061898" y="290040"/>
                  </a:lnTo>
                  <a:lnTo>
                    <a:pt x="3086390" y="291418"/>
                  </a:lnTo>
                  <a:lnTo>
                    <a:pt x="3033399" y="313022"/>
                  </a:lnTo>
                  <a:lnTo>
                    <a:pt x="2979072" y="332787"/>
                  </a:lnTo>
                  <a:lnTo>
                    <a:pt x="2922518" y="341060"/>
                  </a:lnTo>
                  <a:lnTo>
                    <a:pt x="2902035" y="341520"/>
                  </a:lnTo>
                  <a:lnTo>
                    <a:pt x="2880215" y="351173"/>
                  </a:lnTo>
                  <a:lnTo>
                    <a:pt x="2846817" y="377832"/>
                  </a:lnTo>
                  <a:lnTo>
                    <a:pt x="2801396" y="395759"/>
                  </a:lnTo>
                  <a:lnTo>
                    <a:pt x="2788037" y="397138"/>
                  </a:lnTo>
                  <a:lnTo>
                    <a:pt x="2760873" y="403113"/>
                  </a:lnTo>
                  <a:lnTo>
                    <a:pt x="2731484" y="409549"/>
                  </a:lnTo>
                  <a:lnTo>
                    <a:pt x="2710109" y="425177"/>
                  </a:lnTo>
                  <a:lnTo>
                    <a:pt x="2703875" y="443563"/>
                  </a:lnTo>
                  <a:lnTo>
                    <a:pt x="2688735" y="461030"/>
                  </a:lnTo>
                  <a:lnTo>
                    <a:pt x="2650439" y="482173"/>
                  </a:lnTo>
                  <a:lnTo>
                    <a:pt x="2651774" y="502857"/>
                  </a:lnTo>
                  <a:lnTo>
                    <a:pt x="2635744" y="524921"/>
                  </a:lnTo>
                  <a:lnTo>
                    <a:pt x="2617486" y="551121"/>
                  </a:lnTo>
                  <a:lnTo>
                    <a:pt x="2588542" y="552960"/>
                  </a:lnTo>
                  <a:lnTo>
                    <a:pt x="2566276" y="530896"/>
                  </a:lnTo>
                  <a:lnTo>
                    <a:pt x="2526199" y="530436"/>
                  </a:lnTo>
                  <a:lnTo>
                    <a:pt x="2511950" y="515728"/>
                  </a:lnTo>
                  <a:lnTo>
                    <a:pt x="2508387" y="489988"/>
                  </a:lnTo>
                  <a:lnTo>
                    <a:pt x="2487013" y="456892"/>
                  </a:lnTo>
                  <a:lnTo>
                    <a:pt x="2483896" y="439885"/>
                  </a:lnTo>
                  <a:lnTo>
                    <a:pt x="2490575" y="416444"/>
                  </a:lnTo>
                  <a:lnTo>
                    <a:pt x="2474099" y="393001"/>
                  </a:lnTo>
                  <a:lnTo>
                    <a:pt x="2488794" y="374155"/>
                  </a:lnTo>
                  <a:lnTo>
                    <a:pt x="2480333" y="364962"/>
                  </a:lnTo>
                  <a:lnTo>
                    <a:pt x="2511504" y="335545"/>
                  </a:lnTo>
                  <a:lnTo>
                    <a:pt x="2543566" y="325892"/>
                  </a:lnTo>
                  <a:lnTo>
                    <a:pt x="2555144" y="315780"/>
                  </a:lnTo>
                  <a:lnTo>
                    <a:pt x="2567613" y="296474"/>
                  </a:lnTo>
                  <a:lnTo>
                    <a:pt x="2543121" y="305208"/>
                  </a:lnTo>
                  <a:lnTo>
                    <a:pt x="2531543" y="308885"/>
                  </a:lnTo>
                  <a:lnTo>
                    <a:pt x="2513286" y="312102"/>
                  </a:lnTo>
                  <a:lnTo>
                    <a:pt x="2494583" y="304288"/>
                  </a:lnTo>
                  <a:lnTo>
                    <a:pt x="2501263" y="287281"/>
                  </a:lnTo>
                  <a:lnTo>
                    <a:pt x="2514622" y="274411"/>
                  </a:lnTo>
                  <a:lnTo>
                    <a:pt x="2531543" y="273952"/>
                  </a:lnTo>
                  <a:lnTo>
                    <a:pt x="2565386" y="280847"/>
                  </a:lnTo>
                  <a:lnTo>
                    <a:pt x="2541785" y="265218"/>
                  </a:lnTo>
                  <a:lnTo>
                    <a:pt x="2529762" y="256944"/>
                  </a:lnTo>
                  <a:lnTo>
                    <a:pt x="2510169" y="260162"/>
                  </a:lnTo>
                  <a:lnTo>
                    <a:pt x="2498591" y="254187"/>
                  </a:lnTo>
                  <a:lnTo>
                    <a:pt x="2529762" y="232123"/>
                  </a:lnTo>
                  <a:lnTo>
                    <a:pt x="2523973" y="222930"/>
                  </a:lnTo>
                  <a:lnTo>
                    <a:pt x="2519075" y="206843"/>
                  </a:lnTo>
                  <a:lnTo>
                    <a:pt x="2512840" y="182022"/>
                  </a:lnTo>
                  <a:lnTo>
                    <a:pt x="2496810" y="173288"/>
                  </a:lnTo>
                  <a:lnTo>
                    <a:pt x="2503044" y="163636"/>
                  </a:lnTo>
                  <a:lnTo>
                    <a:pt x="2466974" y="150305"/>
                  </a:lnTo>
                  <a:lnTo>
                    <a:pt x="2432686" y="148467"/>
                  </a:lnTo>
                  <a:lnTo>
                    <a:pt x="2387711" y="149386"/>
                  </a:lnTo>
                  <a:lnTo>
                    <a:pt x="2345407" y="151225"/>
                  </a:lnTo>
                  <a:lnTo>
                    <a:pt x="2331602" y="143871"/>
                  </a:lnTo>
                  <a:lnTo>
                    <a:pt x="2314681" y="129621"/>
                  </a:lnTo>
                  <a:lnTo>
                    <a:pt x="2363664" y="122726"/>
                  </a:lnTo>
                  <a:lnTo>
                    <a:pt x="2397507" y="121807"/>
                  </a:lnTo>
                  <a:lnTo>
                    <a:pt x="2332493" y="115832"/>
                  </a:lnTo>
                  <a:lnTo>
                    <a:pt x="2303548" y="107099"/>
                  </a:lnTo>
                  <a:lnTo>
                    <a:pt x="2313345" y="98825"/>
                  </a:lnTo>
                  <a:lnTo>
                    <a:pt x="2383258" y="88713"/>
                  </a:lnTo>
                  <a:lnTo>
                    <a:pt x="2450053" y="78600"/>
                  </a:lnTo>
                  <a:lnTo>
                    <a:pt x="2462521" y="71246"/>
                  </a:lnTo>
                  <a:lnTo>
                    <a:pt x="2426452" y="63891"/>
                  </a:lnTo>
                  <a:lnTo>
                    <a:pt x="2446935" y="56077"/>
                  </a:lnTo>
                  <a:lnTo>
                    <a:pt x="2512395" y="42748"/>
                  </a:lnTo>
                  <a:lnTo>
                    <a:pt x="2536441" y="40908"/>
                  </a:lnTo>
                  <a:lnTo>
                    <a:pt x="2537332" y="32635"/>
                  </a:lnTo>
                  <a:lnTo>
                    <a:pt x="2577409" y="27579"/>
                  </a:lnTo>
                  <a:lnTo>
                    <a:pt x="2626392" y="24821"/>
                  </a:lnTo>
                  <a:lnTo>
                    <a:pt x="2672704" y="24821"/>
                  </a:lnTo>
                  <a:lnTo>
                    <a:pt x="2685172" y="30337"/>
                  </a:lnTo>
                  <a:lnTo>
                    <a:pt x="2732374" y="20224"/>
                  </a:lnTo>
                  <a:lnTo>
                    <a:pt x="2763991" y="27119"/>
                  </a:lnTo>
                  <a:lnTo>
                    <a:pt x="2784475" y="28498"/>
                  </a:lnTo>
                  <a:lnTo>
                    <a:pt x="2812083" y="34474"/>
                  </a:lnTo>
                  <a:lnTo>
                    <a:pt x="2782248" y="24821"/>
                  </a:lnTo>
                  <a:lnTo>
                    <a:pt x="2789373" y="17007"/>
                  </a:lnTo>
                  <a:lnTo>
                    <a:pt x="2845926" y="6895"/>
                  </a:lnTo>
                  <a:lnTo>
                    <a:pt x="2897582" y="7814"/>
                  </a:lnTo>
                  <a:lnTo>
                    <a:pt x="2920292" y="13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" name="Google Shape;4212;p49">
              <a:extLst>
                <a:ext uri="{FF2B5EF4-FFF2-40B4-BE49-F238E27FC236}">
                  <a16:creationId xmlns:a16="http://schemas.microsoft.com/office/drawing/2014/main" id="{538CFF53-24E6-AD32-A770-FE32459F16EF}"/>
                </a:ext>
              </a:extLst>
            </p:cNvPr>
            <p:cNvSpPr/>
            <p:nvPr/>
          </p:nvSpPr>
          <p:spPr>
            <a:xfrm>
              <a:off x="7126794" y="4245160"/>
              <a:ext cx="1459700" cy="476198"/>
            </a:xfrm>
            <a:custGeom>
              <a:avLst/>
              <a:gdLst/>
              <a:ahLst/>
              <a:cxnLst/>
              <a:rect l="l" t="t" r="r" b="b"/>
              <a:pathLst>
                <a:path w="1459700" h="476198" extrusionOk="0">
                  <a:moveTo>
                    <a:pt x="612736" y="438047"/>
                  </a:moveTo>
                  <a:lnTo>
                    <a:pt x="625204" y="447240"/>
                  </a:lnTo>
                  <a:lnTo>
                    <a:pt x="633219" y="455973"/>
                  </a:lnTo>
                  <a:lnTo>
                    <a:pt x="630993" y="464247"/>
                  </a:lnTo>
                  <a:lnTo>
                    <a:pt x="620305" y="464707"/>
                  </a:lnTo>
                  <a:lnTo>
                    <a:pt x="588689" y="444023"/>
                  </a:lnTo>
                  <a:close/>
                  <a:moveTo>
                    <a:pt x="792637" y="405873"/>
                  </a:moveTo>
                  <a:lnTo>
                    <a:pt x="801988" y="409551"/>
                  </a:lnTo>
                  <a:lnTo>
                    <a:pt x="792192" y="417824"/>
                  </a:lnTo>
                  <a:lnTo>
                    <a:pt x="765028" y="430694"/>
                  </a:lnTo>
                  <a:lnTo>
                    <a:pt x="743210" y="438968"/>
                  </a:lnTo>
                  <a:lnTo>
                    <a:pt x="724952" y="461030"/>
                  </a:lnTo>
                  <a:lnTo>
                    <a:pt x="702687" y="467465"/>
                  </a:lnTo>
                  <a:lnTo>
                    <a:pt x="700015" y="464248"/>
                  </a:lnTo>
                  <a:lnTo>
                    <a:pt x="703132" y="454136"/>
                  </a:lnTo>
                  <a:lnTo>
                    <a:pt x="715601" y="436209"/>
                  </a:lnTo>
                  <a:lnTo>
                    <a:pt x="741427" y="424259"/>
                  </a:lnTo>
                  <a:lnTo>
                    <a:pt x="744989" y="417365"/>
                  </a:lnTo>
                  <a:lnTo>
                    <a:pt x="766809" y="410929"/>
                  </a:lnTo>
                  <a:lnTo>
                    <a:pt x="784622" y="409551"/>
                  </a:lnTo>
                  <a:close/>
                  <a:moveTo>
                    <a:pt x="691109" y="400815"/>
                  </a:moveTo>
                  <a:lnTo>
                    <a:pt x="686210" y="417363"/>
                  </a:lnTo>
                  <a:lnTo>
                    <a:pt x="647915" y="425637"/>
                  </a:lnTo>
                  <a:lnTo>
                    <a:pt x="614517" y="421960"/>
                  </a:lnTo>
                  <a:lnTo>
                    <a:pt x="615408" y="410927"/>
                  </a:lnTo>
                  <a:lnTo>
                    <a:pt x="635891" y="404953"/>
                  </a:lnTo>
                  <a:lnTo>
                    <a:pt x="651032" y="413686"/>
                  </a:lnTo>
                  <a:lnTo>
                    <a:pt x="667953" y="411387"/>
                  </a:lnTo>
                  <a:close/>
                  <a:moveTo>
                    <a:pt x="565087" y="400815"/>
                  </a:moveTo>
                  <a:lnTo>
                    <a:pt x="573548" y="408629"/>
                  </a:lnTo>
                  <a:lnTo>
                    <a:pt x="589579" y="406331"/>
                  </a:lnTo>
                  <a:lnTo>
                    <a:pt x="594923" y="418742"/>
                  </a:lnTo>
                  <a:lnTo>
                    <a:pt x="565087" y="424717"/>
                  </a:lnTo>
                  <a:lnTo>
                    <a:pt x="547721" y="428854"/>
                  </a:lnTo>
                  <a:lnTo>
                    <a:pt x="533916" y="428394"/>
                  </a:lnTo>
                  <a:lnTo>
                    <a:pt x="543713" y="411387"/>
                  </a:lnTo>
                  <a:lnTo>
                    <a:pt x="557963" y="411387"/>
                  </a:lnTo>
                  <a:close/>
                  <a:moveTo>
                    <a:pt x="270744" y="336005"/>
                  </a:moveTo>
                  <a:lnTo>
                    <a:pt x="301024" y="337844"/>
                  </a:lnTo>
                  <a:lnTo>
                    <a:pt x="320618" y="349335"/>
                  </a:lnTo>
                  <a:lnTo>
                    <a:pt x="331304" y="351633"/>
                  </a:lnTo>
                  <a:lnTo>
                    <a:pt x="333977" y="361745"/>
                  </a:lnTo>
                  <a:lnTo>
                    <a:pt x="382069" y="364964"/>
                  </a:lnTo>
                  <a:lnTo>
                    <a:pt x="388303" y="352552"/>
                  </a:lnTo>
                  <a:lnTo>
                    <a:pt x="434170" y="366802"/>
                  </a:lnTo>
                  <a:lnTo>
                    <a:pt x="442185" y="386107"/>
                  </a:lnTo>
                  <a:lnTo>
                    <a:pt x="479590" y="391623"/>
                  </a:lnTo>
                  <a:lnTo>
                    <a:pt x="509425" y="409090"/>
                  </a:lnTo>
                  <a:lnTo>
                    <a:pt x="480036" y="420122"/>
                  </a:lnTo>
                  <a:lnTo>
                    <a:pt x="452872" y="408171"/>
                  </a:lnTo>
                  <a:lnTo>
                    <a:pt x="430162" y="409090"/>
                  </a:lnTo>
                  <a:lnTo>
                    <a:pt x="404334" y="406792"/>
                  </a:lnTo>
                  <a:lnTo>
                    <a:pt x="381179" y="401736"/>
                  </a:lnTo>
                  <a:lnTo>
                    <a:pt x="352679" y="390245"/>
                  </a:lnTo>
                  <a:lnTo>
                    <a:pt x="334422" y="387486"/>
                  </a:lnTo>
                  <a:lnTo>
                    <a:pt x="323734" y="391164"/>
                  </a:lnTo>
                  <a:lnTo>
                    <a:pt x="278315" y="378753"/>
                  </a:lnTo>
                  <a:lnTo>
                    <a:pt x="274751" y="366342"/>
                  </a:lnTo>
                  <a:lnTo>
                    <a:pt x="252041" y="364044"/>
                  </a:lnTo>
                  <a:close/>
                  <a:moveTo>
                    <a:pt x="988125" y="322675"/>
                  </a:moveTo>
                  <a:lnTo>
                    <a:pt x="993468" y="331409"/>
                  </a:lnTo>
                  <a:lnTo>
                    <a:pt x="992578" y="345199"/>
                  </a:lnTo>
                  <a:lnTo>
                    <a:pt x="978329" y="365423"/>
                  </a:lnTo>
                  <a:lnTo>
                    <a:pt x="977438" y="343360"/>
                  </a:lnTo>
                  <a:lnTo>
                    <a:pt x="982336" y="332787"/>
                  </a:lnTo>
                  <a:close/>
                  <a:moveTo>
                    <a:pt x="1435209" y="284525"/>
                  </a:moveTo>
                  <a:lnTo>
                    <a:pt x="1440108" y="289121"/>
                  </a:lnTo>
                  <a:lnTo>
                    <a:pt x="1438327" y="305668"/>
                  </a:lnTo>
                  <a:lnTo>
                    <a:pt x="1428975" y="323595"/>
                  </a:lnTo>
                  <a:lnTo>
                    <a:pt x="1415616" y="325893"/>
                  </a:lnTo>
                  <a:lnTo>
                    <a:pt x="1411163" y="334167"/>
                  </a:lnTo>
                  <a:lnTo>
                    <a:pt x="1396913" y="341522"/>
                  </a:lnTo>
                  <a:lnTo>
                    <a:pt x="1383554" y="348417"/>
                  </a:lnTo>
                  <a:lnTo>
                    <a:pt x="1369750" y="348417"/>
                  </a:lnTo>
                  <a:lnTo>
                    <a:pt x="1349711" y="339683"/>
                  </a:lnTo>
                  <a:lnTo>
                    <a:pt x="1335907" y="331409"/>
                  </a:lnTo>
                  <a:lnTo>
                    <a:pt x="1338578" y="322216"/>
                  </a:lnTo>
                  <a:lnTo>
                    <a:pt x="1360844" y="326812"/>
                  </a:lnTo>
                  <a:lnTo>
                    <a:pt x="1375093" y="324514"/>
                  </a:lnTo>
                  <a:lnTo>
                    <a:pt x="1379546" y="310265"/>
                  </a:lnTo>
                  <a:lnTo>
                    <a:pt x="1383554" y="309346"/>
                  </a:lnTo>
                  <a:lnTo>
                    <a:pt x="1384890" y="324974"/>
                  </a:lnTo>
                  <a:lnTo>
                    <a:pt x="1399140" y="323136"/>
                  </a:lnTo>
                  <a:lnTo>
                    <a:pt x="1407156" y="313023"/>
                  </a:lnTo>
                  <a:lnTo>
                    <a:pt x="1421850" y="302452"/>
                  </a:lnTo>
                  <a:lnTo>
                    <a:pt x="1420069" y="284984"/>
                  </a:lnTo>
                  <a:close/>
                  <a:moveTo>
                    <a:pt x="802434" y="254187"/>
                  </a:moveTo>
                  <a:lnTo>
                    <a:pt x="808223" y="263839"/>
                  </a:lnTo>
                  <a:lnTo>
                    <a:pt x="798426" y="273952"/>
                  </a:lnTo>
                  <a:lnTo>
                    <a:pt x="781505" y="268436"/>
                  </a:lnTo>
                  <a:lnTo>
                    <a:pt x="777052" y="255566"/>
                  </a:lnTo>
                  <a:close/>
                  <a:moveTo>
                    <a:pt x="862550" y="244534"/>
                  </a:moveTo>
                  <a:lnTo>
                    <a:pt x="890159" y="253268"/>
                  </a:lnTo>
                  <a:lnTo>
                    <a:pt x="898174" y="275791"/>
                  </a:lnTo>
                  <a:lnTo>
                    <a:pt x="877691" y="263380"/>
                  </a:lnTo>
                  <a:lnTo>
                    <a:pt x="856761" y="261082"/>
                  </a:lnTo>
                  <a:lnTo>
                    <a:pt x="842067" y="262920"/>
                  </a:lnTo>
                  <a:lnTo>
                    <a:pt x="824699" y="262001"/>
                  </a:lnTo>
                  <a:lnTo>
                    <a:pt x="831379" y="245913"/>
                  </a:lnTo>
                  <a:close/>
                  <a:moveTo>
                    <a:pt x="1156450" y="238559"/>
                  </a:moveTo>
                  <a:lnTo>
                    <a:pt x="1199199" y="258784"/>
                  </a:lnTo>
                  <a:lnTo>
                    <a:pt x="1245065" y="275790"/>
                  </a:lnTo>
                  <a:lnTo>
                    <a:pt x="1261541" y="290960"/>
                  </a:lnTo>
                  <a:lnTo>
                    <a:pt x="1274900" y="305668"/>
                  </a:lnTo>
                  <a:lnTo>
                    <a:pt x="1277571" y="323135"/>
                  </a:lnTo>
                  <a:lnTo>
                    <a:pt x="1318540" y="341521"/>
                  </a:lnTo>
                  <a:lnTo>
                    <a:pt x="1323438" y="357149"/>
                  </a:lnTo>
                  <a:lnTo>
                    <a:pt x="1300283" y="360367"/>
                  </a:lnTo>
                  <a:lnTo>
                    <a:pt x="1304290" y="380132"/>
                  </a:lnTo>
                  <a:lnTo>
                    <a:pt x="1325219" y="399437"/>
                  </a:lnTo>
                  <a:lnTo>
                    <a:pt x="1338578" y="430693"/>
                  </a:lnTo>
                  <a:lnTo>
                    <a:pt x="1353273" y="429773"/>
                  </a:lnTo>
                  <a:lnTo>
                    <a:pt x="1350601" y="442644"/>
                  </a:lnTo>
                  <a:lnTo>
                    <a:pt x="1369750" y="447700"/>
                  </a:lnTo>
                  <a:lnTo>
                    <a:pt x="1361734" y="453216"/>
                  </a:lnTo>
                  <a:lnTo>
                    <a:pt x="1387117" y="465627"/>
                  </a:lnTo>
                  <a:lnTo>
                    <a:pt x="1383109" y="474360"/>
                  </a:lnTo>
                  <a:lnTo>
                    <a:pt x="1366187" y="476198"/>
                  </a:lnTo>
                  <a:lnTo>
                    <a:pt x="1360843" y="468844"/>
                  </a:lnTo>
                  <a:lnTo>
                    <a:pt x="1339914" y="465167"/>
                  </a:lnTo>
                  <a:lnTo>
                    <a:pt x="1314977" y="461030"/>
                  </a:lnTo>
                  <a:lnTo>
                    <a:pt x="1297165" y="442184"/>
                  </a:lnTo>
                  <a:lnTo>
                    <a:pt x="1284697" y="425637"/>
                  </a:lnTo>
                  <a:lnTo>
                    <a:pt x="1273565" y="399896"/>
                  </a:lnTo>
                  <a:lnTo>
                    <a:pt x="1241947" y="387026"/>
                  </a:lnTo>
                  <a:lnTo>
                    <a:pt x="1220129" y="395300"/>
                  </a:lnTo>
                  <a:lnTo>
                    <a:pt x="1203652" y="405412"/>
                  </a:lnTo>
                  <a:lnTo>
                    <a:pt x="1204988" y="427016"/>
                  </a:lnTo>
                  <a:lnTo>
                    <a:pt x="1184505" y="437128"/>
                  </a:lnTo>
                  <a:lnTo>
                    <a:pt x="1170699" y="432072"/>
                  </a:lnTo>
                  <a:lnTo>
                    <a:pt x="1144872" y="431153"/>
                  </a:lnTo>
                  <a:lnTo>
                    <a:pt x="1151997" y="334627"/>
                  </a:lnTo>
                  <a:close/>
                  <a:moveTo>
                    <a:pt x="1407154" y="235802"/>
                  </a:moveTo>
                  <a:lnTo>
                    <a:pt x="1420513" y="244076"/>
                  </a:lnTo>
                  <a:lnTo>
                    <a:pt x="1428974" y="250510"/>
                  </a:lnTo>
                  <a:lnTo>
                    <a:pt x="1439216" y="257405"/>
                  </a:lnTo>
                  <a:lnTo>
                    <a:pt x="1448567" y="269815"/>
                  </a:lnTo>
                  <a:lnTo>
                    <a:pt x="1457918" y="279468"/>
                  </a:lnTo>
                  <a:lnTo>
                    <a:pt x="1459700" y="294637"/>
                  </a:lnTo>
                  <a:lnTo>
                    <a:pt x="1451684" y="302451"/>
                  </a:lnTo>
                  <a:lnTo>
                    <a:pt x="1447677" y="284984"/>
                  </a:lnTo>
                  <a:lnTo>
                    <a:pt x="1442778" y="273953"/>
                  </a:lnTo>
                  <a:lnTo>
                    <a:pt x="1431646" y="264300"/>
                  </a:lnTo>
                  <a:lnTo>
                    <a:pt x="1417841" y="251429"/>
                  </a:lnTo>
                  <a:lnTo>
                    <a:pt x="1400029" y="242696"/>
                  </a:lnTo>
                  <a:close/>
                  <a:moveTo>
                    <a:pt x="940033" y="172829"/>
                  </a:moveTo>
                  <a:lnTo>
                    <a:pt x="980555" y="184780"/>
                  </a:lnTo>
                  <a:lnTo>
                    <a:pt x="984563" y="195812"/>
                  </a:lnTo>
                  <a:lnTo>
                    <a:pt x="990351" y="243615"/>
                  </a:lnTo>
                  <a:lnTo>
                    <a:pt x="1015734" y="261082"/>
                  </a:lnTo>
                  <a:lnTo>
                    <a:pt x="1037999" y="229826"/>
                  </a:lnTo>
                  <a:lnTo>
                    <a:pt x="1067389" y="212359"/>
                  </a:lnTo>
                  <a:lnTo>
                    <a:pt x="1089654" y="212359"/>
                  </a:lnTo>
                  <a:lnTo>
                    <a:pt x="1111029" y="222472"/>
                  </a:lnTo>
                  <a:lnTo>
                    <a:pt x="1129286" y="233043"/>
                  </a:lnTo>
                  <a:lnTo>
                    <a:pt x="1156449" y="238560"/>
                  </a:lnTo>
                  <a:lnTo>
                    <a:pt x="1151996" y="334626"/>
                  </a:lnTo>
                  <a:lnTo>
                    <a:pt x="1144872" y="431153"/>
                  </a:lnTo>
                  <a:lnTo>
                    <a:pt x="1124388" y="406792"/>
                  </a:lnTo>
                  <a:lnTo>
                    <a:pt x="1099450" y="400816"/>
                  </a:lnTo>
                  <a:lnTo>
                    <a:pt x="1092771" y="409090"/>
                  </a:lnTo>
                  <a:lnTo>
                    <a:pt x="1060709" y="410009"/>
                  </a:lnTo>
                  <a:lnTo>
                    <a:pt x="1073179" y="386107"/>
                  </a:lnTo>
                  <a:lnTo>
                    <a:pt x="1089654" y="377833"/>
                  </a:lnTo>
                  <a:lnTo>
                    <a:pt x="1085201" y="345658"/>
                  </a:lnTo>
                  <a:lnTo>
                    <a:pt x="1074959" y="321297"/>
                  </a:lnTo>
                  <a:lnTo>
                    <a:pt x="1027312" y="296016"/>
                  </a:lnTo>
                  <a:lnTo>
                    <a:pt x="1006828" y="293718"/>
                  </a:lnTo>
                  <a:lnTo>
                    <a:pt x="969868" y="266139"/>
                  </a:lnTo>
                  <a:lnTo>
                    <a:pt x="961853" y="280847"/>
                  </a:lnTo>
                  <a:lnTo>
                    <a:pt x="952056" y="283146"/>
                  </a:lnTo>
                  <a:lnTo>
                    <a:pt x="947157" y="272573"/>
                  </a:lnTo>
                  <a:lnTo>
                    <a:pt x="947603" y="259703"/>
                  </a:lnTo>
                  <a:lnTo>
                    <a:pt x="928900" y="244994"/>
                  </a:lnTo>
                  <a:lnTo>
                    <a:pt x="956509" y="234422"/>
                  </a:lnTo>
                  <a:lnTo>
                    <a:pt x="974321" y="234882"/>
                  </a:lnTo>
                  <a:lnTo>
                    <a:pt x="972539" y="227068"/>
                  </a:lnTo>
                  <a:lnTo>
                    <a:pt x="935580" y="227068"/>
                  </a:lnTo>
                  <a:lnTo>
                    <a:pt x="925783" y="209601"/>
                  </a:lnTo>
                  <a:lnTo>
                    <a:pt x="903518" y="204086"/>
                  </a:lnTo>
                  <a:lnTo>
                    <a:pt x="893276" y="189376"/>
                  </a:lnTo>
                  <a:lnTo>
                    <a:pt x="927119" y="182481"/>
                  </a:lnTo>
                  <a:close/>
                  <a:moveTo>
                    <a:pt x="755232" y="113533"/>
                  </a:moveTo>
                  <a:lnTo>
                    <a:pt x="759685" y="119969"/>
                  </a:lnTo>
                  <a:lnTo>
                    <a:pt x="739647" y="149386"/>
                  </a:lnTo>
                  <a:lnTo>
                    <a:pt x="720498" y="154902"/>
                  </a:lnTo>
                  <a:lnTo>
                    <a:pt x="696452" y="149386"/>
                  </a:lnTo>
                  <a:lnTo>
                    <a:pt x="654148" y="150765"/>
                  </a:lnTo>
                  <a:lnTo>
                    <a:pt x="632329" y="154902"/>
                  </a:lnTo>
                  <a:lnTo>
                    <a:pt x="628766" y="177425"/>
                  </a:lnTo>
                  <a:lnTo>
                    <a:pt x="651031" y="203625"/>
                  </a:lnTo>
                  <a:lnTo>
                    <a:pt x="664836" y="190295"/>
                  </a:lnTo>
                  <a:lnTo>
                    <a:pt x="712037" y="180183"/>
                  </a:lnTo>
                  <a:lnTo>
                    <a:pt x="709811" y="193513"/>
                  </a:lnTo>
                  <a:lnTo>
                    <a:pt x="698678" y="189376"/>
                  </a:lnTo>
                  <a:lnTo>
                    <a:pt x="687546" y="206843"/>
                  </a:lnTo>
                  <a:lnTo>
                    <a:pt x="664836" y="218334"/>
                  </a:lnTo>
                  <a:lnTo>
                    <a:pt x="687546" y="256025"/>
                  </a:lnTo>
                  <a:lnTo>
                    <a:pt x="682648" y="266137"/>
                  </a:lnTo>
                  <a:lnTo>
                    <a:pt x="704022" y="300152"/>
                  </a:lnTo>
                  <a:lnTo>
                    <a:pt x="702686" y="319457"/>
                  </a:lnTo>
                  <a:lnTo>
                    <a:pt x="688882" y="328190"/>
                  </a:lnTo>
                  <a:lnTo>
                    <a:pt x="679531" y="317619"/>
                  </a:lnTo>
                  <a:lnTo>
                    <a:pt x="692890" y="293716"/>
                  </a:lnTo>
                  <a:lnTo>
                    <a:pt x="667507" y="305208"/>
                  </a:lnTo>
                  <a:lnTo>
                    <a:pt x="661719" y="296934"/>
                  </a:lnTo>
                  <a:lnTo>
                    <a:pt x="665280" y="285443"/>
                  </a:lnTo>
                  <a:lnTo>
                    <a:pt x="647915" y="267976"/>
                  </a:lnTo>
                  <a:lnTo>
                    <a:pt x="651031" y="239478"/>
                  </a:lnTo>
                  <a:lnTo>
                    <a:pt x="633664" y="248211"/>
                  </a:lnTo>
                  <a:lnTo>
                    <a:pt x="634556" y="282685"/>
                  </a:lnTo>
                  <a:lnTo>
                    <a:pt x="633664" y="324973"/>
                  </a:lnTo>
                  <a:lnTo>
                    <a:pt x="617188" y="329110"/>
                  </a:lnTo>
                  <a:lnTo>
                    <a:pt x="606946" y="320836"/>
                  </a:lnTo>
                  <a:lnTo>
                    <a:pt x="615407" y="293716"/>
                  </a:lnTo>
                  <a:lnTo>
                    <a:pt x="612735" y="265218"/>
                  </a:lnTo>
                  <a:lnTo>
                    <a:pt x="602048" y="264759"/>
                  </a:lnTo>
                  <a:lnTo>
                    <a:pt x="594923" y="244534"/>
                  </a:lnTo>
                  <a:lnTo>
                    <a:pt x="606056" y="225229"/>
                  </a:lnTo>
                  <a:lnTo>
                    <a:pt x="610064" y="201786"/>
                  </a:lnTo>
                  <a:lnTo>
                    <a:pt x="623423" y="157200"/>
                  </a:lnTo>
                  <a:lnTo>
                    <a:pt x="628321" y="145250"/>
                  </a:lnTo>
                  <a:lnTo>
                    <a:pt x="649695" y="123186"/>
                  </a:lnTo>
                  <a:lnTo>
                    <a:pt x="669734" y="131919"/>
                  </a:lnTo>
                  <a:lnTo>
                    <a:pt x="701351" y="136057"/>
                  </a:lnTo>
                  <a:lnTo>
                    <a:pt x="730296" y="134677"/>
                  </a:lnTo>
                  <a:close/>
                  <a:moveTo>
                    <a:pt x="826926" y="97906"/>
                  </a:moveTo>
                  <a:lnTo>
                    <a:pt x="829152" y="113994"/>
                  </a:lnTo>
                  <a:lnTo>
                    <a:pt x="844293" y="116292"/>
                  </a:lnTo>
                  <a:lnTo>
                    <a:pt x="846964" y="128703"/>
                  </a:lnTo>
                  <a:lnTo>
                    <a:pt x="845628" y="154443"/>
                  </a:lnTo>
                  <a:lnTo>
                    <a:pt x="832715" y="151226"/>
                  </a:lnTo>
                  <a:lnTo>
                    <a:pt x="828707" y="169152"/>
                  </a:lnTo>
                  <a:lnTo>
                    <a:pt x="838949" y="184780"/>
                  </a:lnTo>
                  <a:lnTo>
                    <a:pt x="831824" y="188457"/>
                  </a:lnTo>
                  <a:lnTo>
                    <a:pt x="822028" y="169612"/>
                  </a:lnTo>
                  <a:lnTo>
                    <a:pt x="814457" y="131920"/>
                  </a:lnTo>
                  <a:lnTo>
                    <a:pt x="818910" y="108478"/>
                  </a:lnTo>
                  <a:close/>
                  <a:moveTo>
                    <a:pt x="520113" y="34934"/>
                  </a:moveTo>
                  <a:lnTo>
                    <a:pt x="549058" y="34934"/>
                  </a:lnTo>
                  <a:lnTo>
                    <a:pt x="571323" y="39990"/>
                  </a:lnTo>
                  <a:lnTo>
                    <a:pt x="557964" y="66650"/>
                  </a:lnTo>
                  <a:lnTo>
                    <a:pt x="577557" y="94229"/>
                  </a:lnTo>
                  <a:lnTo>
                    <a:pt x="573549" y="108019"/>
                  </a:lnTo>
                  <a:lnTo>
                    <a:pt x="602049" y="135139"/>
                  </a:lnTo>
                  <a:lnTo>
                    <a:pt x="572214" y="138815"/>
                  </a:lnTo>
                  <a:lnTo>
                    <a:pt x="564198" y="159040"/>
                  </a:lnTo>
                  <a:lnTo>
                    <a:pt x="565088" y="185700"/>
                  </a:lnTo>
                  <a:lnTo>
                    <a:pt x="540596" y="205925"/>
                  </a:lnTo>
                  <a:lnTo>
                    <a:pt x="538816" y="235342"/>
                  </a:lnTo>
                  <a:lnTo>
                    <a:pt x="527684" y="280388"/>
                  </a:lnTo>
                  <a:lnTo>
                    <a:pt x="524566" y="269816"/>
                  </a:lnTo>
                  <a:lnTo>
                    <a:pt x="495176" y="283146"/>
                  </a:lnTo>
                  <a:lnTo>
                    <a:pt x="485825" y="265219"/>
                  </a:lnTo>
                  <a:lnTo>
                    <a:pt x="468013" y="263381"/>
                  </a:lnTo>
                  <a:lnTo>
                    <a:pt x="455544" y="253728"/>
                  </a:lnTo>
                  <a:lnTo>
                    <a:pt x="425264" y="264760"/>
                  </a:lnTo>
                  <a:lnTo>
                    <a:pt x="416803" y="250051"/>
                  </a:lnTo>
                  <a:lnTo>
                    <a:pt x="399881" y="251890"/>
                  </a:lnTo>
                  <a:lnTo>
                    <a:pt x="379398" y="248672"/>
                  </a:lnTo>
                  <a:lnTo>
                    <a:pt x="376725" y="209142"/>
                  </a:lnTo>
                  <a:lnTo>
                    <a:pt x="364257" y="200868"/>
                  </a:lnTo>
                  <a:lnTo>
                    <a:pt x="352234" y="175587"/>
                  </a:lnTo>
                  <a:lnTo>
                    <a:pt x="348671" y="149847"/>
                  </a:lnTo>
                  <a:lnTo>
                    <a:pt x="351343" y="122268"/>
                  </a:lnTo>
                  <a:lnTo>
                    <a:pt x="366038" y="102503"/>
                  </a:lnTo>
                  <a:lnTo>
                    <a:pt x="370492" y="122268"/>
                  </a:lnTo>
                  <a:lnTo>
                    <a:pt x="387858" y="139275"/>
                  </a:lnTo>
                  <a:lnTo>
                    <a:pt x="404334" y="133299"/>
                  </a:lnTo>
                  <a:lnTo>
                    <a:pt x="420365" y="135139"/>
                  </a:lnTo>
                  <a:lnTo>
                    <a:pt x="435060" y="120429"/>
                  </a:lnTo>
                  <a:lnTo>
                    <a:pt x="447083" y="117672"/>
                  </a:lnTo>
                  <a:lnTo>
                    <a:pt x="471130" y="125945"/>
                  </a:lnTo>
                  <a:lnTo>
                    <a:pt x="491613" y="119510"/>
                  </a:lnTo>
                  <a:lnTo>
                    <a:pt x="503192" y="78601"/>
                  </a:lnTo>
                  <a:lnTo>
                    <a:pt x="512543" y="68489"/>
                  </a:lnTo>
                  <a:close/>
                  <a:moveTo>
                    <a:pt x="0" y="0"/>
                  </a:moveTo>
                  <a:lnTo>
                    <a:pt x="16031" y="1379"/>
                  </a:lnTo>
                  <a:lnTo>
                    <a:pt x="55663" y="6895"/>
                  </a:lnTo>
                  <a:lnTo>
                    <a:pt x="78819" y="35853"/>
                  </a:lnTo>
                  <a:lnTo>
                    <a:pt x="99302" y="56077"/>
                  </a:lnTo>
                  <a:lnTo>
                    <a:pt x="113552" y="68029"/>
                  </a:lnTo>
                  <a:lnTo>
                    <a:pt x="138044" y="99744"/>
                  </a:lnTo>
                  <a:lnTo>
                    <a:pt x="163871" y="100204"/>
                  </a:lnTo>
                  <a:lnTo>
                    <a:pt x="185245" y="120429"/>
                  </a:lnTo>
                  <a:lnTo>
                    <a:pt x="200386" y="145250"/>
                  </a:lnTo>
                  <a:lnTo>
                    <a:pt x="219534" y="159040"/>
                  </a:lnTo>
                  <a:lnTo>
                    <a:pt x="209292" y="182941"/>
                  </a:lnTo>
                  <a:lnTo>
                    <a:pt x="223987" y="193054"/>
                  </a:lnTo>
                  <a:lnTo>
                    <a:pt x="232893" y="193973"/>
                  </a:lnTo>
                  <a:lnTo>
                    <a:pt x="236901" y="214657"/>
                  </a:lnTo>
                  <a:lnTo>
                    <a:pt x="245361" y="230745"/>
                  </a:lnTo>
                  <a:lnTo>
                    <a:pt x="263619" y="233503"/>
                  </a:lnTo>
                  <a:lnTo>
                    <a:pt x="275196" y="252348"/>
                  </a:lnTo>
                  <a:lnTo>
                    <a:pt x="267626" y="289120"/>
                  </a:lnTo>
                  <a:lnTo>
                    <a:pt x="264509" y="334626"/>
                  </a:lnTo>
                  <a:lnTo>
                    <a:pt x="236901" y="335085"/>
                  </a:lnTo>
                  <a:lnTo>
                    <a:pt x="216862" y="310724"/>
                  </a:lnTo>
                  <a:lnTo>
                    <a:pt x="185245" y="286363"/>
                  </a:lnTo>
                  <a:lnTo>
                    <a:pt x="175003" y="268436"/>
                  </a:lnTo>
                  <a:lnTo>
                    <a:pt x="156746" y="244534"/>
                  </a:lnTo>
                  <a:lnTo>
                    <a:pt x="144723" y="222471"/>
                  </a:lnTo>
                  <a:lnTo>
                    <a:pt x="126020" y="181102"/>
                  </a:lnTo>
                  <a:lnTo>
                    <a:pt x="104201" y="156281"/>
                  </a:lnTo>
                  <a:lnTo>
                    <a:pt x="96631" y="131001"/>
                  </a:lnTo>
                  <a:lnTo>
                    <a:pt x="86834" y="108018"/>
                  </a:lnTo>
                  <a:lnTo>
                    <a:pt x="63678" y="89632"/>
                  </a:lnTo>
                  <a:lnTo>
                    <a:pt x="49874" y="64351"/>
                  </a:lnTo>
                  <a:lnTo>
                    <a:pt x="30280" y="47804"/>
                  </a:lnTo>
                  <a:lnTo>
                    <a:pt x="2672" y="151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" name="Google Shape;4213;p49">
              <a:extLst>
                <a:ext uri="{FF2B5EF4-FFF2-40B4-BE49-F238E27FC236}">
                  <a16:creationId xmlns:a16="http://schemas.microsoft.com/office/drawing/2014/main" id="{7522F5B4-D6B4-1053-3782-7AC3DAAA96F5}"/>
                </a:ext>
              </a:extLst>
            </p:cNvPr>
            <p:cNvSpPr/>
            <p:nvPr/>
          </p:nvSpPr>
          <p:spPr>
            <a:xfrm>
              <a:off x="7471458" y="4721818"/>
              <a:ext cx="1453466" cy="1058576"/>
            </a:xfrm>
            <a:custGeom>
              <a:avLst/>
              <a:gdLst/>
              <a:ahLst/>
              <a:cxnLst/>
              <a:rect l="l" t="t" r="r" b="b"/>
              <a:pathLst>
                <a:path w="1453466" h="1058576" extrusionOk="0">
                  <a:moveTo>
                    <a:pt x="609173" y="885748"/>
                  </a:moveTo>
                  <a:lnTo>
                    <a:pt x="622532" y="888506"/>
                  </a:lnTo>
                  <a:lnTo>
                    <a:pt x="639008" y="898619"/>
                  </a:lnTo>
                  <a:lnTo>
                    <a:pt x="653703" y="894482"/>
                  </a:lnTo>
                  <a:lnTo>
                    <a:pt x="675523" y="888966"/>
                  </a:lnTo>
                  <a:lnTo>
                    <a:pt x="687991" y="890804"/>
                  </a:lnTo>
                  <a:lnTo>
                    <a:pt x="667952" y="925738"/>
                  </a:lnTo>
                  <a:lnTo>
                    <a:pt x="653258" y="935391"/>
                  </a:lnTo>
                  <a:lnTo>
                    <a:pt x="635446" y="959293"/>
                  </a:lnTo>
                  <a:lnTo>
                    <a:pt x="632774" y="951019"/>
                  </a:lnTo>
                  <a:lnTo>
                    <a:pt x="603384" y="971243"/>
                  </a:lnTo>
                  <a:lnTo>
                    <a:pt x="599822" y="969865"/>
                  </a:lnTo>
                  <a:lnTo>
                    <a:pt x="586463" y="968945"/>
                  </a:lnTo>
                  <a:lnTo>
                    <a:pt x="588689" y="944124"/>
                  </a:lnTo>
                  <a:lnTo>
                    <a:pt x="597595" y="924819"/>
                  </a:lnTo>
                  <a:lnTo>
                    <a:pt x="600267" y="899079"/>
                  </a:lnTo>
                  <a:close/>
                  <a:moveTo>
                    <a:pt x="1263768" y="879772"/>
                  </a:moveTo>
                  <a:lnTo>
                    <a:pt x="1260204" y="892183"/>
                  </a:lnTo>
                  <a:lnTo>
                    <a:pt x="1256642" y="904134"/>
                  </a:lnTo>
                  <a:lnTo>
                    <a:pt x="1281580" y="892183"/>
                  </a:lnTo>
                  <a:lnTo>
                    <a:pt x="1279353" y="904593"/>
                  </a:lnTo>
                  <a:lnTo>
                    <a:pt x="1270002" y="917004"/>
                  </a:lnTo>
                  <a:lnTo>
                    <a:pt x="1251298" y="930334"/>
                  </a:lnTo>
                  <a:lnTo>
                    <a:pt x="1219682" y="951937"/>
                  </a:lnTo>
                  <a:lnTo>
                    <a:pt x="1198753" y="963889"/>
                  </a:lnTo>
                  <a:lnTo>
                    <a:pt x="1196082" y="977678"/>
                  </a:lnTo>
                  <a:lnTo>
                    <a:pt x="1178270" y="978137"/>
                  </a:lnTo>
                  <a:lnTo>
                    <a:pt x="1150216" y="989169"/>
                  </a:lnTo>
                  <a:lnTo>
                    <a:pt x="1129286" y="1008015"/>
                  </a:lnTo>
                  <a:lnTo>
                    <a:pt x="1092771" y="1037433"/>
                  </a:lnTo>
                  <a:lnTo>
                    <a:pt x="1064718" y="1050302"/>
                  </a:lnTo>
                  <a:lnTo>
                    <a:pt x="1046905" y="1058576"/>
                  </a:lnTo>
                  <a:lnTo>
                    <a:pt x="1026421" y="1058117"/>
                  </a:lnTo>
                  <a:lnTo>
                    <a:pt x="1019741" y="1048464"/>
                  </a:lnTo>
                  <a:lnTo>
                    <a:pt x="997031" y="1046626"/>
                  </a:lnTo>
                  <a:lnTo>
                    <a:pt x="1001484" y="1035594"/>
                  </a:lnTo>
                  <a:lnTo>
                    <a:pt x="1030429" y="1014450"/>
                  </a:lnTo>
                  <a:lnTo>
                    <a:pt x="1081194" y="985492"/>
                  </a:lnTo>
                  <a:lnTo>
                    <a:pt x="1100342" y="979976"/>
                  </a:lnTo>
                  <a:lnTo>
                    <a:pt x="1125278" y="968944"/>
                  </a:lnTo>
                  <a:lnTo>
                    <a:pt x="1156449" y="953776"/>
                  </a:lnTo>
                  <a:lnTo>
                    <a:pt x="1181832" y="938608"/>
                  </a:lnTo>
                  <a:lnTo>
                    <a:pt x="1208550" y="917004"/>
                  </a:lnTo>
                  <a:lnTo>
                    <a:pt x="1222354" y="909650"/>
                  </a:lnTo>
                  <a:lnTo>
                    <a:pt x="1237939" y="893102"/>
                  </a:lnTo>
                  <a:close/>
                  <a:moveTo>
                    <a:pt x="1379991" y="701887"/>
                  </a:moveTo>
                  <a:lnTo>
                    <a:pt x="1383998" y="718434"/>
                  </a:lnTo>
                  <a:lnTo>
                    <a:pt x="1398248" y="725789"/>
                  </a:lnTo>
                  <a:lnTo>
                    <a:pt x="1389342" y="751990"/>
                  </a:lnTo>
                  <a:lnTo>
                    <a:pt x="1387562" y="783245"/>
                  </a:lnTo>
                  <a:lnTo>
                    <a:pt x="1400474" y="763021"/>
                  </a:lnTo>
                  <a:lnTo>
                    <a:pt x="1406263" y="771294"/>
                  </a:lnTo>
                  <a:lnTo>
                    <a:pt x="1395576" y="793358"/>
                  </a:lnTo>
                  <a:lnTo>
                    <a:pt x="1408490" y="803011"/>
                  </a:lnTo>
                  <a:lnTo>
                    <a:pt x="1422739" y="805309"/>
                  </a:lnTo>
                  <a:lnTo>
                    <a:pt x="1443669" y="794277"/>
                  </a:lnTo>
                  <a:lnTo>
                    <a:pt x="1453466" y="797495"/>
                  </a:lnTo>
                  <a:lnTo>
                    <a:pt x="1430310" y="823695"/>
                  </a:lnTo>
                  <a:lnTo>
                    <a:pt x="1411607" y="840702"/>
                  </a:lnTo>
                  <a:lnTo>
                    <a:pt x="1394241" y="840242"/>
                  </a:lnTo>
                  <a:lnTo>
                    <a:pt x="1381772" y="848976"/>
                  </a:lnTo>
                  <a:lnTo>
                    <a:pt x="1375092" y="861846"/>
                  </a:lnTo>
                  <a:lnTo>
                    <a:pt x="1367968" y="866903"/>
                  </a:lnTo>
                  <a:lnTo>
                    <a:pt x="1347484" y="882990"/>
                  </a:lnTo>
                  <a:lnTo>
                    <a:pt x="1321211" y="902755"/>
                  </a:lnTo>
                  <a:lnTo>
                    <a:pt x="1294493" y="914706"/>
                  </a:lnTo>
                  <a:lnTo>
                    <a:pt x="1296720" y="906891"/>
                  </a:lnTo>
                  <a:lnTo>
                    <a:pt x="1290040" y="902755"/>
                  </a:lnTo>
                  <a:lnTo>
                    <a:pt x="1320766" y="878853"/>
                  </a:lnTo>
                  <a:lnTo>
                    <a:pt x="1324773" y="862306"/>
                  </a:lnTo>
                  <a:lnTo>
                    <a:pt x="1307852" y="850815"/>
                  </a:lnTo>
                  <a:lnTo>
                    <a:pt x="1315867" y="840242"/>
                  </a:lnTo>
                  <a:lnTo>
                    <a:pt x="1339468" y="830130"/>
                  </a:lnTo>
                  <a:lnTo>
                    <a:pt x="1358171" y="807148"/>
                  </a:lnTo>
                  <a:lnTo>
                    <a:pt x="1369303" y="788302"/>
                  </a:lnTo>
                  <a:lnTo>
                    <a:pt x="1371976" y="768537"/>
                  </a:lnTo>
                  <a:lnTo>
                    <a:pt x="1375538" y="763481"/>
                  </a:lnTo>
                  <a:lnTo>
                    <a:pt x="1371530" y="751070"/>
                  </a:lnTo>
                  <a:lnTo>
                    <a:pt x="1368413" y="725329"/>
                  </a:lnTo>
                  <a:lnTo>
                    <a:pt x="1370194" y="704186"/>
                  </a:lnTo>
                  <a:close/>
                  <a:moveTo>
                    <a:pt x="832715" y="0"/>
                  </a:moveTo>
                  <a:lnTo>
                    <a:pt x="838504" y="14708"/>
                  </a:lnTo>
                  <a:lnTo>
                    <a:pt x="838059" y="33094"/>
                  </a:lnTo>
                  <a:lnTo>
                    <a:pt x="843847" y="36772"/>
                  </a:lnTo>
                  <a:lnTo>
                    <a:pt x="843402" y="49182"/>
                  </a:lnTo>
                  <a:lnTo>
                    <a:pt x="850527" y="63892"/>
                  </a:lnTo>
                  <a:lnTo>
                    <a:pt x="850082" y="80899"/>
                  </a:lnTo>
                  <a:lnTo>
                    <a:pt x="847410" y="91471"/>
                  </a:lnTo>
                  <a:lnTo>
                    <a:pt x="852753" y="114453"/>
                  </a:lnTo>
                  <a:lnTo>
                    <a:pt x="870566" y="103421"/>
                  </a:lnTo>
                  <a:lnTo>
                    <a:pt x="876800" y="115832"/>
                  </a:lnTo>
                  <a:lnTo>
                    <a:pt x="887042" y="127323"/>
                  </a:lnTo>
                  <a:lnTo>
                    <a:pt x="882144" y="140653"/>
                  </a:lnTo>
                  <a:lnTo>
                    <a:pt x="883034" y="165934"/>
                  </a:lnTo>
                  <a:lnTo>
                    <a:pt x="883925" y="180643"/>
                  </a:lnTo>
                  <a:lnTo>
                    <a:pt x="889714" y="184320"/>
                  </a:lnTo>
                  <a:lnTo>
                    <a:pt x="891495" y="209601"/>
                  </a:lnTo>
                  <a:lnTo>
                    <a:pt x="886151" y="224770"/>
                  </a:lnTo>
                  <a:lnTo>
                    <a:pt x="889714" y="244534"/>
                  </a:lnTo>
                  <a:lnTo>
                    <a:pt x="913761" y="260163"/>
                  </a:lnTo>
                  <a:lnTo>
                    <a:pt x="928010" y="273952"/>
                  </a:lnTo>
                  <a:lnTo>
                    <a:pt x="942259" y="286822"/>
                  </a:lnTo>
                  <a:lnTo>
                    <a:pt x="937361" y="294176"/>
                  </a:lnTo>
                  <a:lnTo>
                    <a:pt x="947603" y="312562"/>
                  </a:lnTo>
                  <a:lnTo>
                    <a:pt x="949829" y="344738"/>
                  </a:lnTo>
                  <a:lnTo>
                    <a:pt x="961408" y="338303"/>
                  </a:lnTo>
                  <a:lnTo>
                    <a:pt x="968087" y="350714"/>
                  </a:lnTo>
                  <a:lnTo>
                    <a:pt x="975211" y="346577"/>
                  </a:lnTo>
                  <a:lnTo>
                    <a:pt x="972094" y="377833"/>
                  </a:lnTo>
                  <a:lnTo>
                    <a:pt x="985009" y="395760"/>
                  </a:lnTo>
                  <a:lnTo>
                    <a:pt x="993469" y="406791"/>
                  </a:lnTo>
                  <a:lnTo>
                    <a:pt x="1005938" y="430693"/>
                  </a:lnTo>
                  <a:lnTo>
                    <a:pt x="1005938" y="454595"/>
                  </a:lnTo>
                  <a:lnTo>
                    <a:pt x="1001485" y="471602"/>
                  </a:lnTo>
                  <a:lnTo>
                    <a:pt x="993469" y="489528"/>
                  </a:lnTo>
                  <a:lnTo>
                    <a:pt x="996586" y="514809"/>
                  </a:lnTo>
                  <a:lnTo>
                    <a:pt x="985454" y="541009"/>
                  </a:lnTo>
                  <a:lnTo>
                    <a:pt x="976103" y="554798"/>
                  </a:lnTo>
                  <a:lnTo>
                    <a:pt x="959181" y="580999"/>
                  </a:lnTo>
                  <a:lnTo>
                    <a:pt x="952502" y="598006"/>
                  </a:lnTo>
                  <a:lnTo>
                    <a:pt x="938697" y="619150"/>
                  </a:lnTo>
                  <a:lnTo>
                    <a:pt x="916432" y="645809"/>
                  </a:lnTo>
                  <a:lnTo>
                    <a:pt x="891940" y="660518"/>
                  </a:lnTo>
                  <a:lnTo>
                    <a:pt x="872347" y="683042"/>
                  </a:lnTo>
                  <a:lnTo>
                    <a:pt x="871651" y="683738"/>
                  </a:lnTo>
                  <a:lnTo>
                    <a:pt x="872750" y="684873"/>
                  </a:lnTo>
                  <a:cubicBezTo>
                    <a:pt x="872750" y="687412"/>
                    <a:pt x="870756" y="689469"/>
                    <a:pt x="868297" y="689469"/>
                  </a:cubicBezTo>
                  <a:lnTo>
                    <a:pt x="867130" y="688264"/>
                  </a:lnTo>
                  <a:lnTo>
                    <a:pt x="857652" y="697751"/>
                  </a:lnTo>
                  <a:lnTo>
                    <a:pt x="838059" y="723031"/>
                  </a:lnTo>
                  <a:lnTo>
                    <a:pt x="821582" y="737740"/>
                  </a:lnTo>
                  <a:lnTo>
                    <a:pt x="804216" y="759803"/>
                  </a:lnTo>
                  <a:lnTo>
                    <a:pt x="790411" y="780028"/>
                  </a:lnTo>
                  <a:lnTo>
                    <a:pt x="786849" y="789681"/>
                  </a:lnTo>
                  <a:lnTo>
                    <a:pt x="767701" y="799793"/>
                  </a:lnTo>
                  <a:lnTo>
                    <a:pt x="740537" y="800712"/>
                  </a:lnTo>
                  <a:lnTo>
                    <a:pt x="712483" y="813123"/>
                  </a:lnTo>
                  <a:lnTo>
                    <a:pt x="695562" y="824155"/>
                  </a:lnTo>
                  <a:lnTo>
                    <a:pt x="674187" y="837025"/>
                  </a:lnTo>
                  <a:lnTo>
                    <a:pt x="662164" y="823695"/>
                  </a:lnTo>
                  <a:lnTo>
                    <a:pt x="650586" y="818639"/>
                  </a:lnTo>
                  <a:lnTo>
                    <a:pt x="662164" y="803470"/>
                  </a:lnTo>
                  <a:lnTo>
                    <a:pt x="646579" y="808986"/>
                  </a:lnTo>
                  <a:lnTo>
                    <a:pt x="614517" y="830130"/>
                  </a:lnTo>
                  <a:lnTo>
                    <a:pt x="598486" y="822316"/>
                  </a:lnTo>
                  <a:lnTo>
                    <a:pt x="587798" y="817720"/>
                  </a:lnTo>
                  <a:lnTo>
                    <a:pt x="575331" y="815422"/>
                  </a:lnTo>
                  <a:lnTo>
                    <a:pt x="557073" y="807148"/>
                  </a:lnTo>
                  <a:lnTo>
                    <a:pt x="551284" y="788762"/>
                  </a:lnTo>
                  <a:lnTo>
                    <a:pt x="557963" y="766698"/>
                  </a:lnTo>
                  <a:lnTo>
                    <a:pt x="559745" y="751530"/>
                  </a:lnTo>
                  <a:lnTo>
                    <a:pt x="553510" y="739579"/>
                  </a:lnTo>
                  <a:lnTo>
                    <a:pt x="532581" y="736361"/>
                  </a:lnTo>
                  <a:lnTo>
                    <a:pt x="546831" y="721652"/>
                  </a:lnTo>
                  <a:lnTo>
                    <a:pt x="550839" y="700049"/>
                  </a:lnTo>
                  <a:lnTo>
                    <a:pt x="529909" y="720273"/>
                  </a:lnTo>
                  <a:lnTo>
                    <a:pt x="506309" y="725790"/>
                  </a:lnTo>
                  <a:lnTo>
                    <a:pt x="526347" y="709702"/>
                  </a:lnTo>
                  <a:lnTo>
                    <a:pt x="537480" y="692694"/>
                  </a:lnTo>
                  <a:lnTo>
                    <a:pt x="553065" y="677985"/>
                  </a:lnTo>
                  <a:lnTo>
                    <a:pt x="560190" y="656382"/>
                  </a:lnTo>
                  <a:lnTo>
                    <a:pt x="529909" y="681203"/>
                  </a:lnTo>
                  <a:lnTo>
                    <a:pt x="510762" y="691316"/>
                  </a:lnTo>
                  <a:lnTo>
                    <a:pt x="491614" y="714758"/>
                  </a:lnTo>
                  <a:lnTo>
                    <a:pt x="478255" y="702807"/>
                  </a:lnTo>
                  <a:lnTo>
                    <a:pt x="485825" y="687178"/>
                  </a:lnTo>
                  <a:lnTo>
                    <a:pt x="479591" y="665575"/>
                  </a:lnTo>
                  <a:lnTo>
                    <a:pt x="471575" y="654543"/>
                  </a:lnTo>
                  <a:lnTo>
                    <a:pt x="478699" y="647648"/>
                  </a:lnTo>
                  <a:lnTo>
                    <a:pt x="455099" y="629722"/>
                  </a:lnTo>
                  <a:lnTo>
                    <a:pt x="438177" y="629262"/>
                  </a:lnTo>
                  <a:lnTo>
                    <a:pt x="420365" y="614553"/>
                  </a:lnTo>
                  <a:lnTo>
                    <a:pt x="376280" y="617311"/>
                  </a:lnTo>
                  <a:lnTo>
                    <a:pt x="341101" y="627883"/>
                  </a:lnTo>
                  <a:lnTo>
                    <a:pt x="310376" y="637996"/>
                  </a:lnTo>
                  <a:lnTo>
                    <a:pt x="288111" y="636157"/>
                  </a:lnTo>
                  <a:lnTo>
                    <a:pt x="256940" y="651325"/>
                  </a:lnTo>
                  <a:lnTo>
                    <a:pt x="233338" y="657761"/>
                  </a:lnTo>
                  <a:lnTo>
                    <a:pt x="223096" y="673388"/>
                  </a:lnTo>
                  <a:lnTo>
                    <a:pt x="209737" y="685340"/>
                  </a:lnTo>
                  <a:lnTo>
                    <a:pt x="188808" y="686259"/>
                  </a:lnTo>
                  <a:lnTo>
                    <a:pt x="172777" y="688558"/>
                  </a:lnTo>
                  <a:lnTo>
                    <a:pt x="154075" y="683501"/>
                  </a:lnTo>
                  <a:lnTo>
                    <a:pt x="135372" y="686719"/>
                  </a:lnTo>
                  <a:lnTo>
                    <a:pt x="118450" y="688098"/>
                  </a:lnTo>
                  <a:lnTo>
                    <a:pt x="98412" y="703726"/>
                  </a:lnTo>
                  <a:lnTo>
                    <a:pt x="91732" y="702347"/>
                  </a:lnTo>
                  <a:lnTo>
                    <a:pt x="76592" y="710621"/>
                  </a:lnTo>
                  <a:lnTo>
                    <a:pt x="61452" y="719814"/>
                  </a:lnTo>
                  <a:lnTo>
                    <a:pt x="44530" y="718895"/>
                  </a:lnTo>
                  <a:lnTo>
                    <a:pt x="28944" y="718895"/>
                  </a:lnTo>
                  <a:lnTo>
                    <a:pt x="10687" y="700049"/>
                  </a:lnTo>
                  <a:lnTo>
                    <a:pt x="0" y="694533"/>
                  </a:lnTo>
                  <a:lnTo>
                    <a:pt x="6679" y="677526"/>
                  </a:lnTo>
                  <a:lnTo>
                    <a:pt x="19593" y="673388"/>
                  </a:lnTo>
                  <a:lnTo>
                    <a:pt x="26273" y="666954"/>
                  </a:lnTo>
                  <a:lnTo>
                    <a:pt x="28944" y="656382"/>
                  </a:lnTo>
                  <a:lnTo>
                    <a:pt x="39186" y="635697"/>
                  </a:lnTo>
                  <a:lnTo>
                    <a:pt x="42303" y="618230"/>
                  </a:lnTo>
                  <a:lnTo>
                    <a:pt x="39186" y="588353"/>
                  </a:lnTo>
                  <a:lnTo>
                    <a:pt x="40077" y="571346"/>
                  </a:lnTo>
                  <a:lnTo>
                    <a:pt x="46312" y="554798"/>
                  </a:lnTo>
                  <a:lnTo>
                    <a:pt x="42303" y="535493"/>
                  </a:lnTo>
                  <a:lnTo>
                    <a:pt x="43639" y="526760"/>
                  </a:lnTo>
                  <a:lnTo>
                    <a:pt x="36070" y="514809"/>
                  </a:lnTo>
                  <a:lnTo>
                    <a:pt x="39186" y="491826"/>
                  </a:lnTo>
                  <a:lnTo>
                    <a:pt x="30726" y="468385"/>
                  </a:lnTo>
                  <a:lnTo>
                    <a:pt x="30280" y="455973"/>
                  </a:lnTo>
                  <a:lnTo>
                    <a:pt x="38296" y="468844"/>
                  </a:lnTo>
                  <a:lnTo>
                    <a:pt x="36070" y="441265"/>
                  </a:lnTo>
                  <a:lnTo>
                    <a:pt x="46312" y="449999"/>
                  </a:lnTo>
                  <a:lnTo>
                    <a:pt x="51209" y="461490"/>
                  </a:lnTo>
                  <a:lnTo>
                    <a:pt x="53882" y="446321"/>
                  </a:lnTo>
                  <a:lnTo>
                    <a:pt x="46756" y="422879"/>
                  </a:lnTo>
                  <a:lnTo>
                    <a:pt x="46312" y="413686"/>
                  </a:lnTo>
                  <a:lnTo>
                    <a:pt x="42749" y="404953"/>
                  </a:lnTo>
                  <a:lnTo>
                    <a:pt x="48538" y="387946"/>
                  </a:lnTo>
                  <a:lnTo>
                    <a:pt x="55218" y="380591"/>
                  </a:lnTo>
                  <a:lnTo>
                    <a:pt x="61007" y="365882"/>
                  </a:lnTo>
                  <a:lnTo>
                    <a:pt x="61452" y="348415"/>
                  </a:lnTo>
                  <a:lnTo>
                    <a:pt x="75256" y="327271"/>
                  </a:lnTo>
                  <a:lnTo>
                    <a:pt x="73475" y="349794"/>
                  </a:lnTo>
                  <a:lnTo>
                    <a:pt x="87279" y="329569"/>
                  </a:lnTo>
                  <a:lnTo>
                    <a:pt x="109099" y="319457"/>
                  </a:lnTo>
                  <a:lnTo>
                    <a:pt x="123349" y="307047"/>
                  </a:lnTo>
                  <a:lnTo>
                    <a:pt x="144278" y="296015"/>
                  </a:lnTo>
                  <a:lnTo>
                    <a:pt x="155855" y="293717"/>
                  </a:lnTo>
                  <a:lnTo>
                    <a:pt x="162090" y="297394"/>
                  </a:lnTo>
                  <a:lnTo>
                    <a:pt x="183465" y="286362"/>
                  </a:lnTo>
                  <a:lnTo>
                    <a:pt x="199050" y="283145"/>
                  </a:lnTo>
                  <a:lnTo>
                    <a:pt x="203948" y="276710"/>
                  </a:lnTo>
                  <a:lnTo>
                    <a:pt x="210628" y="273952"/>
                  </a:lnTo>
                  <a:lnTo>
                    <a:pt x="224432" y="274871"/>
                  </a:lnTo>
                  <a:lnTo>
                    <a:pt x="252041" y="266138"/>
                  </a:lnTo>
                  <a:lnTo>
                    <a:pt x="267627" y="252808"/>
                  </a:lnTo>
                  <a:lnTo>
                    <a:pt x="276533" y="237180"/>
                  </a:lnTo>
                  <a:lnTo>
                    <a:pt x="293899" y="222471"/>
                  </a:lnTo>
                  <a:lnTo>
                    <a:pt x="297017" y="210520"/>
                  </a:lnTo>
                  <a:lnTo>
                    <a:pt x="300134" y="194432"/>
                  </a:lnTo>
                  <a:lnTo>
                    <a:pt x="321953" y="169151"/>
                  </a:lnTo>
                  <a:lnTo>
                    <a:pt x="328188" y="194892"/>
                  </a:lnTo>
                  <a:lnTo>
                    <a:pt x="339765" y="188917"/>
                  </a:lnTo>
                  <a:lnTo>
                    <a:pt x="333086" y="175127"/>
                  </a:lnTo>
                  <a:lnTo>
                    <a:pt x="343328" y="160878"/>
                  </a:lnTo>
                  <a:lnTo>
                    <a:pt x="353124" y="167313"/>
                  </a:lnTo>
                  <a:lnTo>
                    <a:pt x="359804" y="144790"/>
                  </a:lnTo>
                  <a:lnTo>
                    <a:pt x="375390" y="130081"/>
                  </a:lnTo>
                  <a:lnTo>
                    <a:pt x="383405" y="118590"/>
                  </a:lnTo>
                  <a:lnTo>
                    <a:pt x="396319" y="113533"/>
                  </a:lnTo>
                  <a:lnTo>
                    <a:pt x="398100" y="105260"/>
                  </a:lnTo>
                  <a:lnTo>
                    <a:pt x="408342" y="108478"/>
                  </a:lnTo>
                  <a:lnTo>
                    <a:pt x="410123" y="101123"/>
                  </a:lnTo>
                  <a:lnTo>
                    <a:pt x="421701" y="96986"/>
                  </a:lnTo>
                  <a:lnTo>
                    <a:pt x="434169" y="92849"/>
                  </a:lnTo>
                  <a:lnTo>
                    <a:pt x="450646" y="106639"/>
                  </a:lnTo>
                  <a:lnTo>
                    <a:pt x="462223" y="124106"/>
                  </a:lnTo>
                  <a:lnTo>
                    <a:pt x="477809" y="124106"/>
                  </a:lnTo>
                  <a:lnTo>
                    <a:pt x="493395" y="126864"/>
                  </a:lnTo>
                  <a:lnTo>
                    <a:pt x="490278" y="110776"/>
                  </a:lnTo>
                  <a:lnTo>
                    <a:pt x="505863" y="87333"/>
                  </a:lnTo>
                  <a:lnTo>
                    <a:pt x="517886" y="79520"/>
                  </a:lnTo>
                  <a:lnTo>
                    <a:pt x="515215" y="72165"/>
                  </a:lnTo>
                  <a:lnTo>
                    <a:pt x="528128" y="55158"/>
                  </a:lnTo>
                  <a:lnTo>
                    <a:pt x="544604" y="44586"/>
                  </a:lnTo>
                  <a:lnTo>
                    <a:pt x="556627" y="48263"/>
                  </a:lnTo>
                  <a:lnTo>
                    <a:pt x="578448" y="42747"/>
                  </a:lnTo>
                  <a:lnTo>
                    <a:pt x="579784" y="27579"/>
                  </a:lnTo>
                  <a:lnTo>
                    <a:pt x="562416" y="17927"/>
                  </a:lnTo>
                  <a:lnTo>
                    <a:pt x="576221" y="13789"/>
                  </a:lnTo>
                  <a:lnTo>
                    <a:pt x="592251" y="21144"/>
                  </a:lnTo>
                  <a:lnTo>
                    <a:pt x="604275" y="33094"/>
                  </a:lnTo>
                  <a:lnTo>
                    <a:pt x="624314" y="40449"/>
                  </a:lnTo>
                  <a:lnTo>
                    <a:pt x="631884" y="37691"/>
                  </a:lnTo>
                  <a:lnTo>
                    <a:pt x="646579" y="46884"/>
                  </a:lnTo>
                  <a:lnTo>
                    <a:pt x="662164" y="38151"/>
                  </a:lnTo>
                  <a:lnTo>
                    <a:pt x="671071" y="40909"/>
                  </a:lnTo>
                  <a:lnTo>
                    <a:pt x="677750" y="34934"/>
                  </a:lnTo>
                  <a:lnTo>
                    <a:pt x="687547" y="49642"/>
                  </a:lnTo>
                  <a:lnTo>
                    <a:pt x="678641" y="65730"/>
                  </a:lnTo>
                  <a:lnTo>
                    <a:pt x="667508" y="77681"/>
                  </a:lnTo>
                  <a:lnTo>
                    <a:pt x="659047" y="78600"/>
                  </a:lnTo>
                  <a:lnTo>
                    <a:pt x="660383" y="90092"/>
                  </a:lnTo>
                  <a:lnTo>
                    <a:pt x="650586" y="104800"/>
                  </a:lnTo>
                  <a:lnTo>
                    <a:pt x="639454" y="119509"/>
                  </a:lnTo>
                  <a:lnTo>
                    <a:pt x="640344" y="127783"/>
                  </a:lnTo>
                  <a:lnTo>
                    <a:pt x="657266" y="144331"/>
                  </a:lnTo>
                  <a:lnTo>
                    <a:pt x="675078" y="153524"/>
                  </a:lnTo>
                  <a:lnTo>
                    <a:pt x="686211" y="163636"/>
                  </a:lnTo>
                  <a:lnTo>
                    <a:pt x="700906" y="181103"/>
                  </a:lnTo>
                  <a:lnTo>
                    <a:pt x="708030" y="181103"/>
                  </a:lnTo>
                  <a:lnTo>
                    <a:pt x="719608" y="188917"/>
                  </a:lnTo>
                  <a:lnTo>
                    <a:pt x="721835" y="198110"/>
                  </a:lnTo>
                  <a:lnTo>
                    <a:pt x="743654" y="207762"/>
                  </a:lnTo>
                  <a:lnTo>
                    <a:pt x="761912" y="197650"/>
                  </a:lnTo>
                  <a:lnTo>
                    <a:pt x="769927" y="182022"/>
                  </a:lnTo>
                  <a:lnTo>
                    <a:pt x="777497" y="168692"/>
                  </a:lnTo>
                  <a:lnTo>
                    <a:pt x="783286" y="152604"/>
                  </a:lnTo>
                  <a:lnTo>
                    <a:pt x="794864" y="129162"/>
                  </a:lnTo>
                  <a:lnTo>
                    <a:pt x="793973" y="114913"/>
                  </a:lnTo>
                  <a:lnTo>
                    <a:pt x="797090" y="106179"/>
                  </a:lnTo>
                  <a:lnTo>
                    <a:pt x="796646" y="89632"/>
                  </a:lnTo>
                  <a:lnTo>
                    <a:pt x="802879" y="67109"/>
                  </a:lnTo>
                  <a:lnTo>
                    <a:pt x="808669" y="61133"/>
                  </a:lnTo>
                  <a:lnTo>
                    <a:pt x="805996" y="51481"/>
                  </a:lnTo>
                  <a:lnTo>
                    <a:pt x="814012" y="35853"/>
                  </a:lnTo>
                  <a:lnTo>
                    <a:pt x="820692" y="19765"/>
                  </a:lnTo>
                  <a:lnTo>
                    <a:pt x="822473" y="110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" name="Google Shape;4214;p49">
              <a:extLst>
                <a:ext uri="{FF2B5EF4-FFF2-40B4-BE49-F238E27FC236}">
                  <a16:creationId xmlns:a16="http://schemas.microsoft.com/office/drawing/2014/main" id="{9CE0E4AD-2BBB-45C8-95FE-B9298A6CD555}"/>
                </a:ext>
              </a:extLst>
            </p:cNvPr>
            <p:cNvSpPr/>
            <p:nvPr/>
          </p:nvSpPr>
          <p:spPr>
            <a:xfrm>
              <a:off x="4283984" y="3234848"/>
              <a:ext cx="2289745" cy="2199890"/>
            </a:xfrm>
            <a:custGeom>
              <a:avLst/>
              <a:gdLst/>
              <a:ahLst/>
              <a:cxnLst/>
              <a:rect l="l" t="t" r="r" b="b"/>
              <a:pathLst>
                <a:path w="2289745" h="2199890" extrusionOk="0">
                  <a:moveTo>
                    <a:pt x="1095444" y="2053721"/>
                  </a:moveTo>
                  <a:lnTo>
                    <a:pt x="1111920" y="2076704"/>
                  </a:lnTo>
                  <a:lnTo>
                    <a:pt x="1120826" y="2073486"/>
                  </a:lnTo>
                  <a:lnTo>
                    <a:pt x="1125724" y="2064293"/>
                  </a:lnTo>
                  <a:lnTo>
                    <a:pt x="1139529" y="2059697"/>
                  </a:lnTo>
                  <a:lnTo>
                    <a:pt x="1125724" y="2064293"/>
                  </a:lnTo>
                  <a:lnTo>
                    <a:pt x="1120826" y="2073486"/>
                  </a:lnTo>
                  <a:lnTo>
                    <a:pt x="1111920" y="2076703"/>
                  </a:lnTo>
                  <a:close/>
                  <a:moveTo>
                    <a:pt x="850974" y="2000861"/>
                  </a:moveTo>
                  <a:lnTo>
                    <a:pt x="850974" y="2000862"/>
                  </a:lnTo>
                  <a:lnTo>
                    <a:pt x="859879" y="2009135"/>
                  </a:lnTo>
                  <a:lnTo>
                    <a:pt x="863441" y="2021545"/>
                  </a:lnTo>
                  <a:lnTo>
                    <a:pt x="874574" y="2023844"/>
                  </a:lnTo>
                  <a:lnTo>
                    <a:pt x="889714" y="2029359"/>
                  </a:lnTo>
                  <a:lnTo>
                    <a:pt x="889715" y="2029359"/>
                  </a:lnTo>
                  <a:lnTo>
                    <a:pt x="874575" y="2023844"/>
                  </a:lnTo>
                  <a:lnTo>
                    <a:pt x="863443" y="2021545"/>
                  </a:lnTo>
                  <a:lnTo>
                    <a:pt x="859880" y="2009135"/>
                  </a:lnTo>
                  <a:close/>
                  <a:moveTo>
                    <a:pt x="1013063" y="1918123"/>
                  </a:moveTo>
                  <a:lnTo>
                    <a:pt x="1000595" y="1924559"/>
                  </a:lnTo>
                  <a:lnTo>
                    <a:pt x="993915" y="1938807"/>
                  </a:lnTo>
                  <a:lnTo>
                    <a:pt x="981892" y="1947541"/>
                  </a:lnTo>
                  <a:lnTo>
                    <a:pt x="969424" y="1960871"/>
                  </a:lnTo>
                  <a:lnTo>
                    <a:pt x="951612" y="1964088"/>
                  </a:lnTo>
                  <a:lnTo>
                    <a:pt x="946713" y="1953516"/>
                  </a:lnTo>
                  <a:lnTo>
                    <a:pt x="946713" y="1953517"/>
                  </a:lnTo>
                  <a:lnTo>
                    <a:pt x="951611" y="1964089"/>
                  </a:lnTo>
                  <a:lnTo>
                    <a:pt x="969424" y="1960872"/>
                  </a:lnTo>
                  <a:lnTo>
                    <a:pt x="981892" y="1947542"/>
                  </a:lnTo>
                  <a:lnTo>
                    <a:pt x="993915" y="1938808"/>
                  </a:lnTo>
                  <a:lnTo>
                    <a:pt x="1000595" y="1924559"/>
                  </a:lnTo>
                  <a:lnTo>
                    <a:pt x="1013063" y="1918124"/>
                  </a:lnTo>
                  <a:lnTo>
                    <a:pt x="1023305" y="1921341"/>
                  </a:lnTo>
                  <a:lnTo>
                    <a:pt x="1034437" y="1929615"/>
                  </a:lnTo>
                  <a:lnTo>
                    <a:pt x="1054476" y="1930994"/>
                  </a:lnTo>
                  <a:lnTo>
                    <a:pt x="1070507" y="1924559"/>
                  </a:lnTo>
                  <a:lnTo>
                    <a:pt x="1070507" y="1924559"/>
                  </a:lnTo>
                  <a:lnTo>
                    <a:pt x="1054476" y="1930994"/>
                  </a:lnTo>
                  <a:lnTo>
                    <a:pt x="1034437" y="1929614"/>
                  </a:lnTo>
                  <a:lnTo>
                    <a:pt x="1023305" y="1921341"/>
                  </a:lnTo>
                  <a:close/>
                  <a:moveTo>
                    <a:pt x="929793" y="1902956"/>
                  </a:moveTo>
                  <a:lnTo>
                    <a:pt x="929793" y="1902956"/>
                  </a:lnTo>
                  <a:lnTo>
                    <a:pt x="936026" y="1907552"/>
                  </a:lnTo>
                  <a:lnTo>
                    <a:pt x="949385" y="1935591"/>
                  </a:lnTo>
                  <a:lnTo>
                    <a:pt x="947096" y="1950949"/>
                  </a:lnTo>
                  <a:lnTo>
                    <a:pt x="949385" y="1935590"/>
                  </a:lnTo>
                  <a:lnTo>
                    <a:pt x="936026" y="1907551"/>
                  </a:lnTo>
                  <a:close/>
                  <a:moveTo>
                    <a:pt x="1103895" y="1878916"/>
                  </a:moveTo>
                  <a:lnTo>
                    <a:pt x="1099897" y="1887787"/>
                  </a:lnTo>
                  <a:lnTo>
                    <a:pt x="1091882" y="1898818"/>
                  </a:lnTo>
                  <a:lnTo>
                    <a:pt x="1078523" y="1901116"/>
                  </a:lnTo>
                  <a:lnTo>
                    <a:pt x="1073179" y="1915366"/>
                  </a:lnTo>
                  <a:lnTo>
                    <a:pt x="1072419" y="1917982"/>
                  </a:lnTo>
                  <a:lnTo>
                    <a:pt x="1073179" y="1915366"/>
                  </a:lnTo>
                  <a:lnTo>
                    <a:pt x="1078523" y="1901117"/>
                  </a:lnTo>
                  <a:lnTo>
                    <a:pt x="1091882" y="1898819"/>
                  </a:lnTo>
                  <a:lnTo>
                    <a:pt x="1099897" y="1887787"/>
                  </a:lnTo>
                  <a:close/>
                  <a:moveTo>
                    <a:pt x="1117264" y="1773793"/>
                  </a:moveTo>
                  <a:lnTo>
                    <a:pt x="1127506" y="1777011"/>
                  </a:lnTo>
                  <a:lnTo>
                    <a:pt x="1127506" y="1777010"/>
                  </a:lnTo>
                  <a:close/>
                  <a:moveTo>
                    <a:pt x="1078077" y="1719094"/>
                  </a:moveTo>
                  <a:lnTo>
                    <a:pt x="1082976" y="1724611"/>
                  </a:lnTo>
                  <a:lnTo>
                    <a:pt x="1082975" y="1724610"/>
                  </a:lnTo>
                  <a:close/>
                  <a:moveTo>
                    <a:pt x="1017963" y="1699330"/>
                  </a:moveTo>
                  <a:lnTo>
                    <a:pt x="1017962" y="1699331"/>
                  </a:lnTo>
                  <a:lnTo>
                    <a:pt x="1026867" y="1711740"/>
                  </a:lnTo>
                  <a:lnTo>
                    <a:pt x="1026868" y="1711740"/>
                  </a:lnTo>
                  <a:close/>
                  <a:moveTo>
                    <a:pt x="998540" y="1664450"/>
                  </a:moveTo>
                  <a:lnTo>
                    <a:pt x="1002821" y="1670833"/>
                  </a:lnTo>
                  <a:lnTo>
                    <a:pt x="1018852" y="1689218"/>
                  </a:lnTo>
                  <a:lnTo>
                    <a:pt x="1002821" y="1670832"/>
                  </a:lnTo>
                  <a:close/>
                  <a:moveTo>
                    <a:pt x="1322549" y="1647390"/>
                  </a:moveTo>
                  <a:lnTo>
                    <a:pt x="1314089" y="1668073"/>
                  </a:lnTo>
                  <a:lnTo>
                    <a:pt x="1322549" y="1647390"/>
                  </a:lnTo>
                  <a:close/>
                  <a:moveTo>
                    <a:pt x="1218793" y="1640494"/>
                  </a:moveTo>
                  <a:lnTo>
                    <a:pt x="1230370" y="1646469"/>
                  </a:lnTo>
                  <a:lnTo>
                    <a:pt x="1235269" y="1653824"/>
                  </a:lnTo>
                  <a:lnTo>
                    <a:pt x="1247292" y="1656122"/>
                  </a:lnTo>
                  <a:lnTo>
                    <a:pt x="1259761" y="1665315"/>
                  </a:lnTo>
                  <a:lnTo>
                    <a:pt x="1257979" y="1703006"/>
                  </a:lnTo>
                  <a:lnTo>
                    <a:pt x="1252190" y="1723231"/>
                  </a:lnTo>
                  <a:lnTo>
                    <a:pt x="1250409" y="1745294"/>
                  </a:lnTo>
                  <a:lnTo>
                    <a:pt x="1253972" y="1754028"/>
                  </a:lnTo>
                  <a:lnTo>
                    <a:pt x="1249964" y="1771495"/>
                  </a:lnTo>
                  <a:lnTo>
                    <a:pt x="1246402" y="1774252"/>
                  </a:lnTo>
                  <a:lnTo>
                    <a:pt x="1238831" y="1795396"/>
                  </a:lnTo>
                  <a:lnTo>
                    <a:pt x="1211223" y="1828951"/>
                  </a:lnTo>
                  <a:lnTo>
                    <a:pt x="1198309" y="1825733"/>
                  </a:lnTo>
                  <a:lnTo>
                    <a:pt x="1189848" y="1829410"/>
                  </a:lnTo>
                  <a:lnTo>
                    <a:pt x="1177825" y="1824355"/>
                  </a:lnTo>
                  <a:lnTo>
                    <a:pt x="1168028" y="1824355"/>
                  </a:lnTo>
                  <a:lnTo>
                    <a:pt x="1131959" y="1845958"/>
                  </a:lnTo>
                  <a:lnTo>
                    <a:pt x="1108804" y="1868022"/>
                  </a:lnTo>
                  <a:lnTo>
                    <a:pt x="1131959" y="1845959"/>
                  </a:lnTo>
                  <a:lnTo>
                    <a:pt x="1168028" y="1824355"/>
                  </a:lnTo>
                  <a:lnTo>
                    <a:pt x="1177825" y="1824355"/>
                  </a:lnTo>
                  <a:lnTo>
                    <a:pt x="1189848" y="1829411"/>
                  </a:lnTo>
                  <a:lnTo>
                    <a:pt x="1198309" y="1825734"/>
                  </a:lnTo>
                  <a:lnTo>
                    <a:pt x="1211223" y="1828952"/>
                  </a:lnTo>
                  <a:lnTo>
                    <a:pt x="1221019" y="1870320"/>
                  </a:lnTo>
                  <a:lnTo>
                    <a:pt x="1225917" y="1891464"/>
                  </a:lnTo>
                  <a:lnTo>
                    <a:pt x="1219683" y="1924099"/>
                  </a:lnTo>
                  <a:lnTo>
                    <a:pt x="1221464" y="1934672"/>
                  </a:lnTo>
                  <a:lnTo>
                    <a:pt x="1209441" y="1929615"/>
                  </a:lnTo>
                  <a:lnTo>
                    <a:pt x="1209440" y="1929615"/>
                  </a:lnTo>
                  <a:lnTo>
                    <a:pt x="1221463" y="1934672"/>
                  </a:lnTo>
                  <a:lnTo>
                    <a:pt x="1224136" y="1948001"/>
                  </a:lnTo>
                  <a:lnTo>
                    <a:pt x="1225471" y="1961331"/>
                  </a:lnTo>
                  <a:lnTo>
                    <a:pt x="1219236" y="1974201"/>
                  </a:lnTo>
                  <a:lnTo>
                    <a:pt x="1204988" y="1977419"/>
                  </a:lnTo>
                  <a:lnTo>
                    <a:pt x="1219238" y="1974201"/>
                  </a:lnTo>
                  <a:lnTo>
                    <a:pt x="1225472" y="1961331"/>
                  </a:lnTo>
                  <a:lnTo>
                    <a:pt x="1225473" y="1961331"/>
                  </a:lnTo>
                  <a:lnTo>
                    <a:pt x="1224138" y="1948001"/>
                  </a:lnTo>
                  <a:lnTo>
                    <a:pt x="1221466" y="1934671"/>
                  </a:lnTo>
                  <a:lnTo>
                    <a:pt x="1219685" y="1924099"/>
                  </a:lnTo>
                  <a:lnTo>
                    <a:pt x="1225919" y="1891463"/>
                  </a:lnTo>
                  <a:lnTo>
                    <a:pt x="1221020" y="1870320"/>
                  </a:lnTo>
                  <a:lnTo>
                    <a:pt x="1211224" y="1828951"/>
                  </a:lnTo>
                  <a:lnTo>
                    <a:pt x="1238832" y="1795397"/>
                  </a:lnTo>
                  <a:lnTo>
                    <a:pt x="1246403" y="1774252"/>
                  </a:lnTo>
                  <a:lnTo>
                    <a:pt x="1249965" y="1771495"/>
                  </a:lnTo>
                  <a:lnTo>
                    <a:pt x="1253973" y="1754028"/>
                  </a:lnTo>
                  <a:lnTo>
                    <a:pt x="1250410" y="1745295"/>
                  </a:lnTo>
                  <a:lnTo>
                    <a:pt x="1252191" y="1723232"/>
                  </a:lnTo>
                  <a:lnTo>
                    <a:pt x="1257980" y="1703006"/>
                  </a:lnTo>
                  <a:lnTo>
                    <a:pt x="1259762" y="1665315"/>
                  </a:lnTo>
                  <a:lnTo>
                    <a:pt x="1247293" y="1656122"/>
                  </a:lnTo>
                  <a:lnTo>
                    <a:pt x="1235270" y="1653824"/>
                  </a:lnTo>
                  <a:lnTo>
                    <a:pt x="1230372" y="1646470"/>
                  </a:lnTo>
                  <a:lnTo>
                    <a:pt x="1218794" y="1640494"/>
                  </a:lnTo>
                  <a:close/>
                  <a:moveTo>
                    <a:pt x="1195193" y="1608778"/>
                  </a:moveTo>
                  <a:lnTo>
                    <a:pt x="1195192" y="1608779"/>
                  </a:lnTo>
                  <a:lnTo>
                    <a:pt x="1196973" y="1629923"/>
                  </a:lnTo>
                  <a:lnTo>
                    <a:pt x="1196972" y="1629923"/>
                  </a:lnTo>
                  <a:lnTo>
                    <a:pt x="1197863" y="1640954"/>
                  </a:lnTo>
                  <a:lnTo>
                    <a:pt x="1197865" y="1640954"/>
                  </a:lnTo>
                  <a:lnTo>
                    <a:pt x="1196974" y="1629922"/>
                  </a:lnTo>
                  <a:close/>
                  <a:moveTo>
                    <a:pt x="1268742" y="1548265"/>
                  </a:moveTo>
                  <a:lnTo>
                    <a:pt x="1267776" y="1549484"/>
                  </a:lnTo>
                  <a:lnTo>
                    <a:pt x="1258870" y="1577063"/>
                  </a:lnTo>
                  <a:lnTo>
                    <a:pt x="1271784" y="1584418"/>
                  </a:lnTo>
                  <a:lnTo>
                    <a:pt x="1271784" y="1584418"/>
                  </a:lnTo>
                  <a:lnTo>
                    <a:pt x="1258870" y="1577063"/>
                  </a:lnTo>
                  <a:lnTo>
                    <a:pt x="1267776" y="1549484"/>
                  </a:lnTo>
                  <a:close/>
                  <a:moveTo>
                    <a:pt x="1183096" y="1531959"/>
                  </a:moveTo>
                  <a:lnTo>
                    <a:pt x="1176489" y="1537074"/>
                  </a:lnTo>
                  <a:lnTo>
                    <a:pt x="1176490" y="1537074"/>
                  </a:lnTo>
                  <a:close/>
                  <a:moveTo>
                    <a:pt x="1674783" y="1527420"/>
                  </a:moveTo>
                  <a:lnTo>
                    <a:pt x="1682800" y="1540291"/>
                  </a:lnTo>
                  <a:lnTo>
                    <a:pt x="1689033" y="1552701"/>
                  </a:lnTo>
                  <a:lnTo>
                    <a:pt x="1694377" y="1572466"/>
                  </a:lnTo>
                  <a:lnTo>
                    <a:pt x="1696159" y="1607859"/>
                  </a:lnTo>
                  <a:lnTo>
                    <a:pt x="1701947" y="1621649"/>
                  </a:lnTo>
                  <a:lnTo>
                    <a:pt x="1698830" y="1635898"/>
                  </a:lnTo>
                  <a:lnTo>
                    <a:pt x="1693486" y="1644172"/>
                  </a:lnTo>
                  <a:lnTo>
                    <a:pt x="1686361" y="1627164"/>
                  </a:lnTo>
                  <a:lnTo>
                    <a:pt x="1681018" y="1635898"/>
                  </a:lnTo>
                  <a:lnTo>
                    <a:pt x="1684580" y="1657502"/>
                  </a:lnTo>
                  <a:lnTo>
                    <a:pt x="1681463" y="1670372"/>
                  </a:lnTo>
                  <a:lnTo>
                    <a:pt x="1673893" y="1676807"/>
                  </a:lnTo>
                  <a:lnTo>
                    <a:pt x="1670776" y="1702088"/>
                  </a:lnTo>
                  <a:lnTo>
                    <a:pt x="1658753" y="1736562"/>
                  </a:lnTo>
                  <a:lnTo>
                    <a:pt x="1643612" y="1777011"/>
                  </a:lnTo>
                  <a:lnTo>
                    <a:pt x="1624464" y="1833088"/>
                  </a:lnTo>
                  <a:lnTo>
                    <a:pt x="1611551" y="1873998"/>
                  </a:lnTo>
                  <a:lnTo>
                    <a:pt x="1597746" y="1908472"/>
                  </a:lnTo>
                  <a:lnTo>
                    <a:pt x="1577262" y="1915367"/>
                  </a:lnTo>
                  <a:lnTo>
                    <a:pt x="1554551" y="1927777"/>
                  </a:lnTo>
                  <a:lnTo>
                    <a:pt x="1541192" y="1920422"/>
                  </a:lnTo>
                  <a:lnTo>
                    <a:pt x="1522490" y="1909850"/>
                  </a:lnTo>
                  <a:lnTo>
                    <a:pt x="1517146" y="1894222"/>
                  </a:lnTo>
                  <a:lnTo>
                    <a:pt x="1517146" y="1868022"/>
                  </a:lnTo>
                  <a:lnTo>
                    <a:pt x="1510467" y="1844580"/>
                  </a:lnTo>
                  <a:lnTo>
                    <a:pt x="1509576" y="1822976"/>
                  </a:lnTo>
                  <a:lnTo>
                    <a:pt x="1515365" y="1801832"/>
                  </a:lnTo>
                  <a:lnTo>
                    <a:pt x="1526944" y="1796776"/>
                  </a:lnTo>
                  <a:lnTo>
                    <a:pt x="1527833" y="1787123"/>
                  </a:lnTo>
                  <a:lnTo>
                    <a:pt x="1540747" y="1764601"/>
                  </a:lnTo>
                  <a:lnTo>
                    <a:pt x="1544309" y="1745755"/>
                  </a:lnTo>
                  <a:lnTo>
                    <a:pt x="1539411" y="1731965"/>
                  </a:lnTo>
                  <a:lnTo>
                    <a:pt x="1535850" y="1713120"/>
                  </a:lnTo>
                  <a:lnTo>
                    <a:pt x="1535403" y="1686000"/>
                  </a:lnTo>
                  <a:lnTo>
                    <a:pt x="1545200" y="1669453"/>
                  </a:lnTo>
                  <a:lnTo>
                    <a:pt x="1549654" y="1650607"/>
                  </a:lnTo>
                  <a:lnTo>
                    <a:pt x="1562121" y="1649688"/>
                  </a:lnTo>
                  <a:lnTo>
                    <a:pt x="1576372" y="1643712"/>
                  </a:lnTo>
                  <a:lnTo>
                    <a:pt x="1586168" y="1638197"/>
                  </a:lnTo>
                  <a:lnTo>
                    <a:pt x="1596855" y="1637737"/>
                  </a:lnTo>
                  <a:lnTo>
                    <a:pt x="1611996" y="1621190"/>
                  </a:lnTo>
                  <a:lnTo>
                    <a:pt x="1633816" y="1602804"/>
                  </a:lnTo>
                  <a:lnTo>
                    <a:pt x="1641831" y="1588094"/>
                  </a:lnTo>
                  <a:lnTo>
                    <a:pt x="1639159" y="1575224"/>
                  </a:lnTo>
                  <a:lnTo>
                    <a:pt x="1649847" y="1578901"/>
                  </a:lnTo>
                  <a:lnTo>
                    <a:pt x="1664541" y="1558677"/>
                  </a:lnTo>
                  <a:lnTo>
                    <a:pt x="1665877" y="1540751"/>
                  </a:lnTo>
                  <a:close/>
                  <a:moveTo>
                    <a:pt x="1123592" y="1519068"/>
                  </a:moveTo>
                  <a:lnTo>
                    <a:pt x="1127506" y="1530179"/>
                  </a:lnTo>
                  <a:lnTo>
                    <a:pt x="1146654" y="1534316"/>
                  </a:lnTo>
                  <a:lnTo>
                    <a:pt x="1127506" y="1530179"/>
                  </a:lnTo>
                  <a:close/>
                  <a:moveTo>
                    <a:pt x="1363516" y="1514550"/>
                  </a:moveTo>
                  <a:lnTo>
                    <a:pt x="1356837" y="1518227"/>
                  </a:lnTo>
                  <a:lnTo>
                    <a:pt x="1363516" y="1514550"/>
                  </a:lnTo>
                  <a:close/>
                  <a:moveTo>
                    <a:pt x="1390234" y="1504897"/>
                  </a:moveTo>
                  <a:lnTo>
                    <a:pt x="1380883" y="1513630"/>
                  </a:lnTo>
                  <a:lnTo>
                    <a:pt x="1378260" y="1513769"/>
                  </a:lnTo>
                  <a:lnTo>
                    <a:pt x="1380884" y="1513630"/>
                  </a:lnTo>
                  <a:lnTo>
                    <a:pt x="1390235" y="1504897"/>
                  </a:lnTo>
                  <a:close/>
                  <a:moveTo>
                    <a:pt x="1003267" y="1496625"/>
                  </a:moveTo>
                  <a:lnTo>
                    <a:pt x="997033" y="1499382"/>
                  </a:lnTo>
                  <a:lnTo>
                    <a:pt x="997033" y="1499383"/>
                  </a:lnTo>
                  <a:lnTo>
                    <a:pt x="1003267" y="1496625"/>
                  </a:lnTo>
                  <a:lnTo>
                    <a:pt x="1008854" y="1497105"/>
                  </a:lnTo>
                  <a:close/>
                  <a:moveTo>
                    <a:pt x="1034898" y="1493798"/>
                  </a:moveTo>
                  <a:lnTo>
                    <a:pt x="1041118" y="1494786"/>
                  </a:lnTo>
                  <a:lnTo>
                    <a:pt x="1049578" y="1495245"/>
                  </a:lnTo>
                  <a:lnTo>
                    <a:pt x="1050914" y="1504438"/>
                  </a:lnTo>
                  <a:lnTo>
                    <a:pt x="1062937" y="1503979"/>
                  </a:lnTo>
                  <a:lnTo>
                    <a:pt x="1078522" y="1506737"/>
                  </a:lnTo>
                  <a:lnTo>
                    <a:pt x="1086983" y="1520067"/>
                  </a:lnTo>
                  <a:lnTo>
                    <a:pt x="1098198" y="1522434"/>
                  </a:lnTo>
                  <a:lnTo>
                    <a:pt x="1086984" y="1520066"/>
                  </a:lnTo>
                  <a:lnTo>
                    <a:pt x="1078523" y="1506737"/>
                  </a:lnTo>
                  <a:lnTo>
                    <a:pt x="1062937" y="1503979"/>
                  </a:lnTo>
                  <a:lnTo>
                    <a:pt x="1050914" y="1504438"/>
                  </a:lnTo>
                  <a:lnTo>
                    <a:pt x="1049578" y="1495245"/>
                  </a:lnTo>
                  <a:lnTo>
                    <a:pt x="1041118" y="1494786"/>
                  </a:lnTo>
                  <a:close/>
                  <a:moveTo>
                    <a:pt x="1276237" y="1458014"/>
                  </a:moveTo>
                  <a:lnTo>
                    <a:pt x="1282026" y="1482835"/>
                  </a:lnTo>
                  <a:lnTo>
                    <a:pt x="1277573" y="1490649"/>
                  </a:lnTo>
                  <a:lnTo>
                    <a:pt x="1271784" y="1514550"/>
                  </a:lnTo>
                  <a:lnTo>
                    <a:pt x="1277574" y="1490648"/>
                  </a:lnTo>
                  <a:lnTo>
                    <a:pt x="1282027" y="1482834"/>
                  </a:lnTo>
                  <a:close/>
                  <a:moveTo>
                    <a:pt x="991038" y="1425992"/>
                  </a:moveTo>
                  <a:lnTo>
                    <a:pt x="989017" y="1435031"/>
                  </a:lnTo>
                  <a:lnTo>
                    <a:pt x="989993" y="1445103"/>
                  </a:lnTo>
                  <a:lnTo>
                    <a:pt x="989018" y="1435031"/>
                  </a:lnTo>
                  <a:close/>
                  <a:moveTo>
                    <a:pt x="987681" y="1387227"/>
                  </a:moveTo>
                  <a:lnTo>
                    <a:pt x="988127" y="1406073"/>
                  </a:lnTo>
                  <a:lnTo>
                    <a:pt x="987682" y="1387227"/>
                  </a:lnTo>
                  <a:close/>
                  <a:moveTo>
                    <a:pt x="946714" y="1377115"/>
                  </a:moveTo>
                  <a:lnTo>
                    <a:pt x="946714" y="1377116"/>
                  </a:lnTo>
                  <a:lnTo>
                    <a:pt x="959628" y="1377116"/>
                  </a:lnTo>
                  <a:lnTo>
                    <a:pt x="959628" y="1377115"/>
                  </a:lnTo>
                  <a:close/>
                  <a:moveTo>
                    <a:pt x="852310" y="1345859"/>
                  </a:moveTo>
                  <a:lnTo>
                    <a:pt x="858098" y="1367463"/>
                  </a:lnTo>
                  <a:lnTo>
                    <a:pt x="865223" y="1385389"/>
                  </a:lnTo>
                  <a:lnTo>
                    <a:pt x="871012" y="1395042"/>
                  </a:lnTo>
                  <a:lnTo>
                    <a:pt x="880363" y="1410210"/>
                  </a:lnTo>
                  <a:lnTo>
                    <a:pt x="871013" y="1395041"/>
                  </a:lnTo>
                  <a:lnTo>
                    <a:pt x="865224" y="1385389"/>
                  </a:lnTo>
                  <a:lnTo>
                    <a:pt x="858099" y="1367462"/>
                  </a:lnTo>
                  <a:lnTo>
                    <a:pt x="852310" y="1345859"/>
                  </a:lnTo>
                  <a:close/>
                  <a:moveTo>
                    <a:pt x="777944" y="1345399"/>
                  </a:moveTo>
                  <a:lnTo>
                    <a:pt x="775120" y="1346419"/>
                  </a:lnTo>
                  <a:lnTo>
                    <a:pt x="777944" y="1345399"/>
                  </a:lnTo>
                  <a:lnTo>
                    <a:pt x="815360" y="1345630"/>
                  </a:lnTo>
                  <a:close/>
                  <a:moveTo>
                    <a:pt x="783733" y="1304949"/>
                  </a:moveTo>
                  <a:lnTo>
                    <a:pt x="774826" y="1316440"/>
                  </a:lnTo>
                  <a:lnTo>
                    <a:pt x="769777" y="1314008"/>
                  </a:lnTo>
                  <a:lnTo>
                    <a:pt x="774827" y="1316441"/>
                  </a:lnTo>
                  <a:lnTo>
                    <a:pt x="783733" y="1304950"/>
                  </a:lnTo>
                  <a:lnTo>
                    <a:pt x="797537" y="1305409"/>
                  </a:lnTo>
                  <a:lnTo>
                    <a:pt x="797537" y="1305408"/>
                  </a:lnTo>
                  <a:close/>
                  <a:moveTo>
                    <a:pt x="1179577" y="1274421"/>
                  </a:moveTo>
                  <a:lnTo>
                    <a:pt x="1174263" y="1321497"/>
                  </a:lnTo>
                  <a:lnTo>
                    <a:pt x="1180943" y="1338045"/>
                  </a:lnTo>
                  <a:lnTo>
                    <a:pt x="1176490" y="1350455"/>
                  </a:lnTo>
                  <a:lnTo>
                    <a:pt x="1184505" y="1371600"/>
                  </a:lnTo>
                  <a:lnTo>
                    <a:pt x="1199646" y="1387687"/>
                  </a:lnTo>
                  <a:lnTo>
                    <a:pt x="1202763" y="1403775"/>
                  </a:lnTo>
                  <a:lnTo>
                    <a:pt x="1209887" y="1411589"/>
                  </a:lnTo>
                  <a:lnTo>
                    <a:pt x="1208552" y="1416645"/>
                  </a:lnTo>
                  <a:lnTo>
                    <a:pt x="1204544" y="1415266"/>
                  </a:lnTo>
                  <a:lnTo>
                    <a:pt x="1208551" y="1416645"/>
                  </a:lnTo>
                  <a:lnTo>
                    <a:pt x="1207215" y="1423080"/>
                  </a:lnTo>
                  <a:lnTo>
                    <a:pt x="1215676" y="1425378"/>
                  </a:lnTo>
                  <a:lnTo>
                    <a:pt x="1221019" y="1431354"/>
                  </a:lnTo>
                  <a:lnTo>
                    <a:pt x="1225472" y="1429975"/>
                  </a:lnTo>
                  <a:lnTo>
                    <a:pt x="1223246" y="1424918"/>
                  </a:lnTo>
                  <a:lnTo>
                    <a:pt x="1224582" y="1425838"/>
                  </a:lnTo>
                  <a:lnTo>
                    <a:pt x="1234378" y="1430894"/>
                  </a:lnTo>
                  <a:lnTo>
                    <a:pt x="1250409" y="1435951"/>
                  </a:lnTo>
                  <a:lnTo>
                    <a:pt x="1264660" y="1444684"/>
                  </a:lnTo>
                  <a:lnTo>
                    <a:pt x="1264659" y="1444683"/>
                  </a:lnTo>
                  <a:lnTo>
                    <a:pt x="1289151" y="1450199"/>
                  </a:lnTo>
                  <a:lnTo>
                    <a:pt x="1293604" y="1458014"/>
                  </a:lnTo>
                  <a:lnTo>
                    <a:pt x="1293159" y="1461690"/>
                  </a:lnTo>
                  <a:lnTo>
                    <a:pt x="1301174" y="1480536"/>
                  </a:lnTo>
                  <a:lnTo>
                    <a:pt x="1302065" y="1515929"/>
                  </a:lnTo>
                  <a:lnTo>
                    <a:pt x="1294050" y="1532477"/>
                  </a:lnTo>
                  <a:lnTo>
                    <a:pt x="1301174" y="1554080"/>
                  </a:lnTo>
                  <a:lnTo>
                    <a:pt x="1300284" y="1566951"/>
                  </a:lnTo>
                  <a:lnTo>
                    <a:pt x="1305627" y="1575684"/>
                  </a:lnTo>
                  <a:lnTo>
                    <a:pt x="1305182" y="1586716"/>
                  </a:lnTo>
                  <a:lnTo>
                    <a:pt x="1309190" y="1593151"/>
                  </a:lnTo>
                  <a:lnTo>
                    <a:pt x="1313643" y="1585796"/>
                  </a:lnTo>
                  <a:lnTo>
                    <a:pt x="1322104" y="1597287"/>
                  </a:lnTo>
                  <a:lnTo>
                    <a:pt x="1322994" y="1593611"/>
                  </a:lnTo>
                  <a:lnTo>
                    <a:pt x="1318541" y="1577982"/>
                  </a:lnTo>
                  <a:lnTo>
                    <a:pt x="1313643" y="1576603"/>
                  </a:lnTo>
                  <a:lnTo>
                    <a:pt x="1313198" y="1572466"/>
                  </a:lnTo>
                  <a:lnTo>
                    <a:pt x="1314978" y="1572466"/>
                  </a:lnTo>
                  <a:lnTo>
                    <a:pt x="1323439" y="1582119"/>
                  </a:lnTo>
                  <a:lnTo>
                    <a:pt x="1333236" y="1603263"/>
                  </a:lnTo>
                  <a:lnTo>
                    <a:pt x="1333681" y="1641414"/>
                  </a:lnTo>
                  <a:lnTo>
                    <a:pt x="1333682" y="1641414"/>
                  </a:lnTo>
                  <a:lnTo>
                    <a:pt x="1333237" y="1603262"/>
                  </a:lnTo>
                  <a:lnTo>
                    <a:pt x="1323440" y="1582119"/>
                  </a:lnTo>
                  <a:lnTo>
                    <a:pt x="1314979" y="1572466"/>
                  </a:lnTo>
                  <a:lnTo>
                    <a:pt x="1313198" y="1572466"/>
                  </a:lnTo>
                  <a:lnTo>
                    <a:pt x="1310526" y="1538911"/>
                  </a:lnTo>
                  <a:lnTo>
                    <a:pt x="1317206" y="1510873"/>
                  </a:lnTo>
                  <a:lnTo>
                    <a:pt x="1322958" y="1510333"/>
                  </a:lnTo>
                  <a:lnTo>
                    <a:pt x="1317204" y="1510872"/>
                  </a:lnTo>
                  <a:lnTo>
                    <a:pt x="1317650" y="1510413"/>
                  </a:lnTo>
                  <a:lnTo>
                    <a:pt x="1309634" y="1499381"/>
                  </a:lnTo>
                  <a:lnTo>
                    <a:pt x="1308298" y="1468125"/>
                  </a:lnTo>
                  <a:lnTo>
                    <a:pt x="1295385" y="1452497"/>
                  </a:lnTo>
                  <a:lnTo>
                    <a:pt x="1293604" y="1458012"/>
                  </a:lnTo>
                  <a:lnTo>
                    <a:pt x="1289151" y="1450199"/>
                  </a:lnTo>
                  <a:lnTo>
                    <a:pt x="1264659" y="1444683"/>
                  </a:lnTo>
                  <a:lnTo>
                    <a:pt x="1250409" y="1435950"/>
                  </a:lnTo>
                  <a:lnTo>
                    <a:pt x="1234378" y="1430893"/>
                  </a:lnTo>
                  <a:lnTo>
                    <a:pt x="1224582" y="1425837"/>
                  </a:lnTo>
                  <a:lnTo>
                    <a:pt x="1223245" y="1424918"/>
                  </a:lnTo>
                  <a:lnTo>
                    <a:pt x="1211223" y="1394581"/>
                  </a:lnTo>
                  <a:lnTo>
                    <a:pt x="1209441" y="1376654"/>
                  </a:lnTo>
                  <a:lnTo>
                    <a:pt x="1189403" y="1356430"/>
                  </a:lnTo>
                  <a:lnTo>
                    <a:pt x="1195637" y="1345398"/>
                  </a:lnTo>
                  <a:lnTo>
                    <a:pt x="1190739" y="1333448"/>
                  </a:lnTo>
                  <a:lnTo>
                    <a:pt x="1191629" y="1321037"/>
                  </a:lnTo>
                  <a:lnTo>
                    <a:pt x="1187176" y="1316900"/>
                  </a:lnTo>
                  <a:lnTo>
                    <a:pt x="1188512" y="1304030"/>
                  </a:lnTo>
                  <a:lnTo>
                    <a:pt x="1190069" y="1303762"/>
                  </a:lnTo>
                  <a:lnTo>
                    <a:pt x="1188514" y="1304029"/>
                  </a:lnTo>
                  <a:lnTo>
                    <a:pt x="1188514" y="1302651"/>
                  </a:lnTo>
                  <a:lnTo>
                    <a:pt x="1179608" y="1274612"/>
                  </a:lnTo>
                  <a:close/>
                  <a:moveTo>
                    <a:pt x="1364048" y="1245133"/>
                  </a:moveTo>
                  <a:lnTo>
                    <a:pt x="1392015" y="1263581"/>
                  </a:lnTo>
                  <a:lnTo>
                    <a:pt x="1393351" y="1280588"/>
                  </a:lnTo>
                  <a:lnTo>
                    <a:pt x="1393352" y="1280589"/>
                  </a:lnTo>
                  <a:lnTo>
                    <a:pt x="1392016" y="1263581"/>
                  </a:lnTo>
                  <a:close/>
                  <a:moveTo>
                    <a:pt x="1196084" y="1241517"/>
                  </a:moveTo>
                  <a:lnTo>
                    <a:pt x="1209887" y="1243356"/>
                  </a:lnTo>
                  <a:lnTo>
                    <a:pt x="1209887" y="1243355"/>
                  </a:lnTo>
                  <a:close/>
                  <a:moveTo>
                    <a:pt x="1175600" y="1239679"/>
                  </a:moveTo>
                  <a:lnTo>
                    <a:pt x="1175599" y="1239679"/>
                  </a:lnTo>
                  <a:lnTo>
                    <a:pt x="1172928" y="1256227"/>
                  </a:lnTo>
                  <a:lnTo>
                    <a:pt x="1179162" y="1269556"/>
                  </a:lnTo>
                  <a:lnTo>
                    <a:pt x="1179166" y="1269601"/>
                  </a:lnTo>
                  <a:lnTo>
                    <a:pt x="1179162" y="1269555"/>
                  </a:lnTo>
                  <a:lnTo>
                    <a:pt x="1172928" y="1256226"/>
                  </a:lnTo>
                  <a:close/>
                  <a:moveTo>
                    <a:pt x="1180053" y="1219914"/>
                  </a:moveTo>
                  <a:lnTo>
                    <a:pt x="1180052" y="1219915"/>
                  </a:lnTo>
                  <a:lnTo>
                    <a:pt x="1179162" y="1237380"/>
                  </a:lnTo>
                  <a:lnTo>
                    <a:pt x="1179162" y="1237380"/>
                  </a:lnTo>
                  <a:close/>
                  <a:moveTo>
                    <a:pt x="789967" y="1171190"/>
                  </a:moveTo>
                  <a:lnTo>
                    <a:pt x="789967" y="1171191"/>
                  </a:lnTo>
                  <a:lnTo>
                    <a:pt x="801990" y="1188658"/>
                  </a:lnTo>
                  <a:lnTo>
                    <a:pt x="804662" y="1211640"/>
                  </a:lnTo>
                  <a:lnTo>
                    <a:pt x="801990" y="1188657"/>
                  </a:lnTo>
                  <a:close/>
                  <a:moveTo>
                    <a:pt x="769037" y="1118331"/>
                  </a:moveTo>
                  <a:lnTo>
                    <a:pt x="776162" y="1133500"/>
                  </a:lnTo>
                  <a:lnTo>
                    <a:pt x="794865" y="1131201"/>
                  </a:lnTo>
                  <a:lnTo>
                    <a:pt x="801099" y="1136717"/>
                  </a:lnTo>
                  <a:lnTo>
                    <a:pt x="801099" y="1136717"/>
                  </a:lnTo>
                  <a:lnTo>
                    <a:pt x="794865" y="1131201"/>
                  </a:lnTo>
                  <a:lnTo>
                    <a:pt x="776162" y="1133499"/>
                  </a:lnTo>
                  <a:close/>
                  <a:moveTo>
                    <a:pt x="740410" y="1104348"/>
                  </a:moveTo>
                  <a:lnTo>
                    <a:pt x="752561" y="1107300"/>
                  </a:lnTo>
                  <a:lnTo>
                    <a:pt x="764712" y="1104348"/>
                  </a:lnTo>
                  <a:lnTo>
                    <a:pt x="752561" y="1107299"/>
                  </a:lnTo>
                  <a:close/>
                  <a:moveTo>
                    <a:pt x="767701" y="1103622"/>
                  </a:moveTo>
                  <a:lnTo>
                    <a:pt x="770818" y="1105461"/>
                  </a:lnTo>
                  <a:lnTo>
                    <a:pt x="770818" y="1105460"/>
                  </a:lnTo>
                  <a:lnTo>
                    <a:pt x="802435" y="1106380"/>
                  </a:lnTo>
                  <a:lnTo>
                    <a:pt x="812677" y="1110287"/>
                  </a:lnTo>
                  <a:lnTo>
                    <a:pt x="802435" y="1106380"/>
                  </a:lnTo>
                  <a:lnTo>
                    <a:pt x="770818" y="1105460"/>
                  </a:lnTo>
                  <a:lnTo>
                    <a:pt x="767702" y="1103622"/>
                  </a:lnTo>
                  <a:close/>
                  <a:moveTo>
                    <a:pt x="737420" y="1103622"/>
                  </a:moveTo>
                  <a:lnTo>
                    <a:pt x="725398" y="1105460"/>
                  </a:lnTo>
                  <a:lnTo>
                    <a:pt x="725398" y="1105461"/>
                  </a:lnTo>
                  <a:close/>
                  <a:moveTo>
                    <a:pt x="1241293" y="1065688"/>
                  </a:moveTo>
                  <a:lnTo>
                    <a:pt x="1245066" y="1067311"/>
                  </a:lnTo>
                  <a:lnTo>
                    <a:pt x="1245066" y="1067311"/>
                  </a:lnTo>
                  <a:close/>
                  <a:moveTo>
                    <a:pt x="1469054" y="1046625"/>
                  </a:moveTo>
                  <a:lnTo>
                    <a:pt x="1445897" y="1059037"/>
                  </a:lnTo>
                  <a:lnTo>
                    <a:pt x="1469054" y="1046626"/>
                  </a:lnTo>
                  <a:lnTo>
                    <a:pt x="1479295" y="1056738"/>
                  </a:lnTo>
                  <a:close/>
                  <a:moveTo>
                    <a:pt x="1182172" y="1039837"/>
                  </a:moveTo>
                  <a:lnTo>
                    <a:pt x="1176044" y="1042489"/>
                  </a:lnTo>
                  <a:lnTo>
                    <a:pt x="1176045" y="1042489"/>
                  </a:lnTo>
                  <a:close/>
                  <a:moveTo>
                    <a:pt x="809910" y="1038040"/>
                  </a:moveTo>
                  <a:lnTo>
                    <a:pt x="817575" y="1048004"/>
                  </a:lnTo>
                  <a:lnTo>
                    <a:pt x="819802" y="1058576"/>
                  </a:lnTo>
                  <a:lnTo>
                    <a:pt x="829153" y="1073745"/>
                  </a:lnTo>
                  <a:lnTo>
                    <a:pt x="840731" y="1083397"/>
                  </a:lnTo>
                  <a:lnTo>
                    <a:pt x="842067" y="1096727"/>
                  </a:lnTo>
                  <a:lnTo>
                    <a:pt x="844739" y="1105460"/>
                  </a:lnTo>
                  <a:lnTo>
                    <a:pt x="843138" y="1119508"/>
                  </a:lnTo>
                  <a:lnTo>
                    <a:pt x="844739" y="1105460"/>
                  </a:lnTo>
                  <a:lnTo>
                    <a:pt x="844740" y="1105460"/>
                  </a:lnTo>
                  <a:lnTo>
                    <a:pt x="842067" y="1096727"/>
                  </a:lnTo>
                  <a:lnTo>
                    <a:pt x="840731" y="1083397"/>
                  </a:lnTo>
                  <a:lnTo>
                    <a:pt x="829154" y="1073745"/>
                  </a:lnTo>
                  <a:lnTo>
                    <a:pt x="819802" y="1058576"/>
                  </a:lnTo>
                  <a:lnTo>
                    <a:pt x="817576" y="1048004"/>
                  </a:lnTo>
                  <a:close/>
                  <a:moveTo>
                    <a:pt x="1344248" y="1031829"/>
                  </a:moveTo>
                  <a:lnTo>
                    <a:pt x="1352384" y="1041111"/>
                  </a:lnTo>
                  <a:lnTo>
                    <a:pt x="1370196" y="1041111"/>
                  </a:lnTo>
                  <a:lnTo>
                    <a:pt x="1402258" y="1065931"/>
                  </a:lnTo>
                  <a:lnTo>
                    <a:pt x="1410273" y="1066391"/>
                  </a:lnTo>
                  <a:lnTo>
                    <a:pt x="1416063" y="1065472"/>
                  </a:lnTo>
                  <a:lnTo>
                    <a:pt x="1421851" y="1068690"/>
                  </a:lnTo>
                  <a:lnTo>
                    <a:pt x="1438773" y="1071447"/>
                  </a:lnTo>
                  <a:lnTo>
                    <a:pt x="1421851" y="1068689"/>
                  </a:lnTo>
                  <a:lnTo>
                    <a:pt x="1416062" y="1065471"/>
                  </a:lnTo>
                  <a:lnTo>
                    <a:pt x="1410273" y="1066391"/>
                  </a:lnTo>
                  <a:lnTo>
                    <a:pt x="1402258" y="1065931"/>
                  </a:lnTo>
                  <a:lnTo>
                    <a:pt x="1370196" y="1041110"/>
                  </a:lnTo>
                  <a:lnTo>
                    <a:pt x="1352384" y="1041110"/>
                  </a:lnTo>
                  <a:close/>
                  <a:moveTo>
                    <a:pt x="931573" y="1023642"/>
                  </a:moveTo>
                  <a:lnTo>
                    <a:pt x="918214" y="1033295"/>
                  </a:lnTo>
                  <a:lnTo>
                    <a:pt x="908418" y="1048004"/>
                  </a:lnTo>
                  <a:lnTo>
                    <a:pt x="906191" y="1068688"/>
                  </a:lnTo>
                  <a:lnTo>
                    <a:pt x="890160" y="1067309"/>
                  </a:lnTo>
                  <a:lnTo>
                    <a:pt x="872794" y="1062253"/>
                  </a:lnTo>
                  <a:lnTo>
                    <a:pt x="890160" y="1067310"/>
                  </a:lnTo>
                  <a:lnTo>
                    <a:pt x="906191" y="1068688"/>
                  </a:lnTo>
                  <a:lnTo>
                    <a:pt x="904855" y="1086615"/>
                  </a:lnTo>
                  <a:lnTo>
                    <a:pt x="897285" y="1102243"/>
                  </a:lnTo>
                  <a:lnTo>
                    <a:pt x="892386" y="1120629"/>
                  </a:lnTo>
                  <a:lnTo>
                    <a:pt x="889269" y="1146829"/>
                  </a:lnTo>
                  <a:lnTo>
                    <a:pt x="890605" y="1163836"/>
                  </a:lnTo>
                  <a:lnTo>
                    <a:pt x="886597" y="1173949"/>
                  </a:lnTo>
                  <a:lnTo>
                    <a:pt x="886152" y="1184980"/>
                  </a:lnTo>
                  <a:lnTo>
                    <a:pt x="883035" y="1194173"/>
                  </a:lnTo>
                  <a:lnTo>
                    <a:pt x="866559" y="1208422"/>
                  </a:lnTo>
                  <a:lnTo>
                    <a:pt x="854981" y="1223591"/>
                  </a:lnTo>
                  <a:lnTo>
                    <a:pt x="843849" y="1252089"/>
                  </a:lnTo>
                  <a:lnTo>
                    <a:pt x="844293" y="1276451"/>
                  </a:lnTo>
                  <a:lnTo>
                    <a:pt x="838060" y="1286103"/>
                  </a:lnTo>
                  <a:lnTo>
                    <a:pt x="823364" y="1300353"/>
                  </a:lnTo>
                  <a:lnTo>
                    <a:pt x="808224" y="1318739"/>
                  </a:lnTo>
                  <a:lnTo>
                    <a:pt x="798874" y="1313683"/>
                  </a:lnTo>
                  <a:lnTo>
                    <a:pt x="798874" y="1313683"/>
                  </a:lnTo>
                  <a:lnTo>
                    <a:pt x="808225" y="1318740"/>
                  </a:lnTo>
                  <a:lnTo>
                    <a:pt x="823366" y="1300354"/>
                  </a:lnTo>
                  <a:lnTo>
                    <a:pt x="838060" y="1286104"/>
                  </a:lnTo>
                  <a:lnTo>
                    <a:pt x="844295" y="1276451"/>
                  </a:lnTo>
                  <a:lnTo>
                    <a:pt x="843849" y="1252090"/>
                  </a:lnTo>
                  <a:lnTo>
                    <a:pt x="854982" y="1223591"/>
                  </a:lnTo>
                  <a:lnTo>
                    <a:pt x="866560" y="1208423"/>
                  </a:lnTo>
                  <a:lnTo>
                    <a:pt x="883036" y="1194174"/>
                  </a:lnTo>
                  <a:lnTo>
                    <a:pt x="886153" y="1184981"/>
                  </a:lnTo>
                  <a:lnTo>
                    <a:pt x="886598" y="1173950"/>
                  </a:lnTo>
                  <a:lnTo>
                    <a:pt x="890606" y="1163837"/>
                  </a:lnTo>
                  <a:lnTo>
                    <a:pt x="889270" y="1146830"/>
                  </a:lnTo>
                  <a:lnTo>
                    <a:pt x="892387" y="1120630"/>
                  </a:lnTo>
                  <a:lnTo>
                    <a:pt x="897285" y="1102244"/>
                  </a:lnTo>
                  <a:lnTo>
                    <a:pt x="904855" y="1086616"/>
                  </a:lnTo>
                  <a:lnTo>
                    <a:pt x="906191" y="1068689"/>
                  </a:lnTo>
                  <a:lnTo>
                    <a:pt x="908418" y="1048005"/>
                  </a:lnTo>
                  <a:lnTo>
                    <a:pt x="918214" y="1033296"/>
                  </a:lnTo>
                  <a:lnTo>
                    <a:pt x="931573" y="1023643"/>
                  </a:lnTo>
                  <a:lnTo>
                    <a:pt x="952502" y="1033755"/>
                  </a:lnTo>
                  <a:close/>
                  <a:moveTo>
                    <a:pt x="1056258" y="1021344"/>
                  </a:moveTo>
                  <a:lnTo>
                    <a:pt x="1028204" y="1036053"/>
                  </a:lnTo>
                  <a:lnTo>
                    <a:pt x="1016626" y="1033295"/>
                  </a:lnTo>
                  <a:lnTo>
                    <a:pt x="1013064" y="1035593"/>
                  </a:lnTo>
                  <a:lnTo>
                    <a:pt x="1005939" y="1053520"/>
                  </a:lnTo>
                  <a:lnTo>
                    <a:pt x="986791" y="1047545"/>
                  </a:lnTo>
                  <a:lnTo>
                    <a:pt x="968534" y="1044786"/>
                  </a:lnTo>
                  <a:lnTo>
                    <a:pt x="955142" y="1035571"/>
                  </a:lnTo>
                  <a:lnTo>
                    <a:pt x="968534" y="1044787"/>
                  </a:lnTo>
                  <a:lnTo>
                    <a:pt x="986791" y="1047546"/>
                  </a:lnTo>
                  <a:lnTo>
                    <a:pt x="1005939" y="1053520"/>
                  </a:lnTo>
                  <a:lnTo>
                    <a:pt x="1013064" y="1035594"/>
                  </a:lnTo>
                  <a:lnTo>
                    <a:pt x="1016626" y="1033296"/>
                  </a:lnTo>
                  <a:lnTo>
                    <a:pt x="1028205" y="1036054"/>
                  </a:lnTo>
                  <a:lnTo>
                    <a:pt x="1056258" y="1021345"/>
                  </a:lnTo>
                  <a:lnTo>
                    <a:pt x="1064664" y="1026866"/>
                  </a:lnTo>
                  <a:close/>
                  <a:moveTo>
                    <a:pt x="1130377" y="1017102"/>
                  </a:moveTo>
                  <a:lnTo>
                    <a:pt x="1130623" y="1017667"/>
                  </a:lnTo>
                  <a:lnTo>
                    <a:pt x="1122608" y="1020885"/>
                  </a:lnTo>
                  <a:lnTo>
                    <a:pt x="1106132" y="1020425"/>
                  </a:lnTo>
                  <a:lnTo>
                    <a:pt x="1087429" y="1017207"/>
                  </a:lnTo>
                  <a:lnTo>
                    <a:pt x="1078077" y="1019506"/>
                  </a:lnTo>
                  <a:lnTo>
                    <a:pt x="1074070" y="1026860"/>
                  </a:lnTo>
                  <a:lnTo>
                    <a:pt x="1066054" y="1027780"/>
                  </a:lnTo>
                  <a:lnTo>
                    <a:pt x="1066055" y="1027780"/>
                  </a:lnTo>
                  <a:lnTo>
                    <a:pt x="1074070" y="1026861"/>
                  </a:lnTo>
                  <a:lnTo>
                    <a:pt x="1078078" y="1019507"/>
                  </a:lnTo>
                  <a:lnTo>
                    <a:pt x="1087429" y="1017208"/>
                  </a:lnTo>
                  <a:lnTo>
                    <a:pt x="1106132" y="1020426"/>
                  </a:lnTo>
                  <a:lnTo>
                    <a:pt x="1122608" y="1020886"/>
                  </a:lnTo>
                  <a:lnTo>
                    <a:pt x="1130624" y="1017668"/>
                  </a:lnTo>
                  <a:close/>
                  <a:moveTo>
                    <a:pt x="806889" y="988249"/>
                  </a:moveTo>
                  <a:lnTo>
                    <a:pt x="806888" y="988250"/>
                  </a:lnTo>
                  <a:lnTo>
                    <a:pt x="805107" y="1011232"/>
                  </a:lnTo>
                  <a:lnTo>
                    <a:pt x="806734" y="1018787"/>
                  </a:lnTo>
                  <a:lnTo>
                    <a:pt x="805107" y="1011232"/>
                  </a:lnTo>
                  <a:close/>
                  <a:moveTo>
                    <a:pt x="223988" y="981355"/>
                  </a:moveTo>
                  <a:lnTo>
                    <a:pt x="223987" y="981356"/>
                  </a:lnTo>
                  <a:lnTo>
                    <a:pt x="231112" y="989630"/>
                  </a:lnTo>
                  <a:lnTo>
                    <a:pt x="239127" y="991468"/>
                  </a:lnTo>
                  <a:lnTo>
                    <a:pt x="249815" y="1003879"/>
                  </a:lnTo>
                  <a:lnTo>
                    <a:pt x="250705" y="1015370"/>
                  </a:lnTo>
                  <a:lnTo>
                    <a:pt x="250706" y="1015369"/>
                  </a:lnTo>
                  <a:lnTo>
                    <a:pt x="249815" y="1003878"/>
                  </a:lnTo>
                  <a:lnTo>
                    <a:pt x="239128" y="991466"/>
                  </a:lnTo>
                  <a:lnTo>
                    <a:pt x="231112" y="989628"/>
                  </a:lnTo>
                  <a:close/>
                  <a:moveTo>
                    <a:pt x="818241" y="970930"/>
                  </a:moveTo>
                  <a:lnTo>
                    <a:pt x="813122" y="983194"/>
                  </a:lnTo>
                  <a:lnTo>
                    <a:pt x="808286" y="987116"/>
                  </a:lnTo>
                  <a:lnTo>
                    <a:pt x="813123" y="983194"/>
                  </a:lnTo>
                  <a:close/>
                  <a:moveTo>
                    <a:pt x="704914" y="963888"/>
                  </a:moveTo>
                  <a:lnTo>
                    <a:pt x="696020" y="964325"/>
                  </a:lnTo>
                  <a:lnTo>
                    <a:pt x="704913" y="963888"/>
                  </a:lnTo>
                  <a:lnTo>
                    <a:pt x="719164" y="976299"/>
                  </a:lnTo>
                  <a:lnTo>
                    <a:pt x="730176" y="969887"/>
                  </a:lnTo>
                  <a:lnTo>
                    <a:pt x="719164" y="976299"/>
                  </a:lnTo>
                  <a:close/>
                  <a:moveTo>
                    <a:pt x="220871" y="944583"/>
                  </a:moveTo>
                  <a:lnTo>
                    <a:pt x="220870" y="944584"/>
                  </a:lnTo>
                  <a:lnTo>
                    <a:pt x="227995" y="945503"/>
                  </a:lnTo>
                  <a:lnTo>
                    <a:pt x="227104" y="953777"/>
                  </a:lnTo>
                  <a:lnTo>
                    <a:pt x="229331" y="968026"/>
                  </a:lnTo>
                  <a:lnTo>
                    <a:pt x="227831" y="971766"/>
                  </a:lnTo>
                  <a:lnTo>
                    <a:pt x="229331" y="968025"/>
                  </a:lnTo>
                  <a:lnTo>
                    <a:pt x="227105" y="953775"/>
                  </a:lnTo>
                  <a:lnTo>
                    <a:pt x="227995" y="945502"/>
                  </a:lnTo>
                  <a:close/>
                  <a:moveTo>
                    <a:pt x="850528" y="943204"/>
                  </a:moveTo>
                  <a:lnTo>
                    <a:pt x="846075" y="951018"/>
                  </a:lnTo>
                  <a:lnTo>
                    <a:pt x="825592" y="953316"/>
                  </a:lnTo>
                  <a:lnTo>
                    <a:pt x="846076" y="951018"/>
                  </a:lnTo>
                  <a:lnTo>
                    <a:pt x="850528" y="943204"/>
                  </a:lnTo>
                  <a:close/>
                  <a:moveTo>
                    <a:pt x="827202" y="940120"/>
                  </a:moveTo>
                  <a:lnTo>
                    <a:pt x="829153" y="945042"/>
                  </a:lnTo>
                  <a:lnTo>
                    <a:pt x="829153" y="945042"/>
                  </a:lnTo>
                  <a:close/>
                  <a:moveTo>
                    <a:pt x="1278464" y="925738"/>
                  </a:moveTo>
                  <a:lnTo>
                    <a:pt x="1270003" y="942285"/>
                  </a:lnTo>
                  <a:lnTo>
                    <a:pt x="1285588" y="944583"/>
                  </a:lnTo>
                  <a:lnTo>
                    <a:pt x="1298947" y="958833"/>
                  </a:lnTo>
                  <a:lnTo>
                    <a:pt x="1303400" y="970784"/>
                  </a:lnTo>
                  <a:lnTo>
                    <a:pt x="1314978" y="977679"/>
                  </a:lnTo>
                  <a:lnTo>
                    <a:pt x="1330564" y="1009854"/>
                  </a:lnTo>
                  <a:lnTo>
                    <a:pt x="1313642" y="1029160"/>
                  </a:lnTo>
                  <a:lnTo>
                    <a:pt x="1298502" y="1046627"/>
                  </a:lnTo>
                  <a:lnTo>
                    <a:pt x="1310525" y="1067311"/>
                  </a:lnTo>
                  <a:lnTo>
                    <a:pt x="1313643" y="1082019"/>
                  </a:lnTo>
                  <a:lnTo>
                    <a:pt x="1325220" y="1116034"/>
                  </a:lnTo>
                  <a:lnTo>
                    <a:pt x="1315869" y="1137637"/>
                  </a:lnTo>
                  <a:lnTo>
                    <a:pt x="1303400" y="1156943"/>
                  </a:lnTo>
                  <a:lnTo>
                    <a:pt x="1296276" y="1168894"/>
                  </a:lnTo>
                  <a:lnTo>
                    <a:pt x="1296276" y="1170272"/>
                  </a:lnTo>
                  <a:lnTo>
                    <a:pt x="1295385" y="1168434"/>
                  </a:lnTo>
                  <a:lnTo>
                    <a:pt x="1282026" y="1162458"/>
                  </a:lnTo>
                  <a:lnTo>
                    <a:pt x="1271339" y="1169813"/>
                  </a:lnTo>
                  <a:lnTo>
                    <a:pt x="1255308" y="1173950"/>
                  </a:lnTo>
                  <a:lnTo>
                    <a:pt x="1243730" y="1190957"/>
                  </a:lnTo>
                  <a:lnTo>
                    <a:pt x="1245066" y="1202447"/>
                  </a:lnTo>
                  <a:lnTo>
                    <a:pt x="1245066" y="1202448"/>
                  </a:lnTo>
                  <a:lnTo>
                    <a:pt x="1244175" y="1220373"/>
                  </a:lnTo>
                  <a:lnTo>
                    <a:pt x="1239276" y="1241058"/>
                  </a:lnTo>
                  <a:lnTo>
                    <a:pt x="1246402" y="1252549"/>
                  </a:lnTo>
                  <a:lnTo>
                    <a:pt x="1257534" y="1245654"/>
                  </a:lnTo>
                  <a:lnTo>
                    <a:pt x="1272229" y="1243816"/>
                  </a:lnTo>
                  <a:lnTo>
                    <a:pt x="1275346" y="1247493"/>
                  </a:lnTo>
                  <a:lnTo>
                    <a:pt x="1290041" y="1240138"/>
                  </a:lnTo>
                  <a:lnTo>
                    <a:pt x="1279799" y="1230026"/>
                  </a:lnTo>
                  <a:lnTo>
                    <a:pt x="1288260" y="1216696"/>
                  </a:lnTo>
                  <a:lnTo>
                    <a:pt x="1300728" y="1203366"/>
                  </a:lnTo>
                  <a:lnTo>
                    <a:pt x="1300729" y="1203367"/>
                  </a:lnTo>
                  <a:lnTo>
                    <a:pt x="1302511" y="1181763"/>
                  </a:lnTo>
                  <a:lnTo>
                    <a:pt x="1296276" y="1170272"/>
                  </a:lnTo>
                  <a:lnTo>
                    <a:pt x="1296276" y="1168894"/>
                  </a:lnTo>
                  <a:lnTo>
                    <a:pt x="1303401" y="1156942"/>
                  </a:lnTo>
                  <a:lnTo>
                    <a:pt x="1315870" y="1137637"/>
                  </a:lnTo>
                  <a:lnTo>
                    <a:pt x="1325221" y="1116034"/>
                  </a:lnTo>
                  <a:lnTo>
                    <a:pt x="1313643" y="1082019"/>
                  </a:lnTo>
                  <a:lnTo>
                    <a:pt x="1310526" y="1067311"/>
                  </a:lnTo>
                  <a:lnTo>
                    <a:pt x="1298503" y="1046626"/>
                  </a:lnTo>
                  <a:lnTo>
                    <a:pt x="1313643" y="1029159"/>
                  </a:lnTo>
                  <a:lnTo>
                    <a:pt x="1330564" y="1009854"/>
                  </a:lnTo>
                  <a:lnTo>
                    <a:pt x="1343478" y="1014911"/>
                  </a:lnTo>
                  <a:lnTo>
                    <a:pt x="1343709" y="1023518"/>
                  </a:lnTo>
                  <a:lnTo>
                    <a:pt x="1343478" y="1014910"/>
                  </a:lnTo>
                  <a:lnTo>
                    <a:pt x="1330564" y="1009853"/>
                  </a:lnTo>
                  <a:lnTo>
                    <a:pt x="1314978" y="977678"/>
                  </a:lnTo>
                  <a:lnTo>
                    <a:pt x="1303401" y="970783"/>
                  </a:lnTo>
                  <a:lnTo>
                    <a:pt x="1298948" y="958832"/>
                  </a:lnTo>
                  <a:lnTo>
                    <a:pt x="1285589" y="944583"/>
                  </a:lnTo>
                  <a:lnTo>
                    <a:pt x="1270003" y="942285"/>
                  </a:lnTo>
                  <a:lnTo>
                    <a:pt x="1278464" y="925738"/>
                  </a:lnTo>
                  <a:close/>
                  <a:moveTo>
                    <a:pt x="232745" y="925277"/>
                  </a:moveTo>
                  <a:lnTo>
                    <a:pt x="232003" y="926656"/>
                  </a:lnTo>
                  <a:lnTo>
                    <a:pt x="232003" y="926656"/>
                  </a:lnTo>
                  <a:close/>
                  <a:moveTo>
                    <a:pt x="814711" y="911566"/>
                  </a:moveTo>
                  <a:lnTo>
                    <a:pt x="817575" y="912867"/>
                  </a:lnTo>
                  <a:lnTo>
                    <a:pt x="817575" y="912867"/>
                  </a:lnTo>
                  <a:close/>
                  <a:moveTo>
                    <a:pt x="916353" y="906348"/>
                  </a:moveTo>
                  <a:lnTo>
                    <a:pt x="913761" y="907351"/>
                  </a:lnTo>
                  <a:lnTo>
                    <a:pt x="916432" y="917463"/>
                  </a:lnTo>
                  <a:lnTo>
                    <a:pt x="903519" y="928035"/>
                  </a:lnTo>
                  <a:lnTo>
                    <a:pt x="892831" y="939527"/>
                  </a:lnTo>
                  <a:lnTo>
                    <a:pt x="880983" y="943661"/>
                  </a:lnTo>
                  <a:lnTo>
                    <a:pt x="892832" y="939527"/>
                  </a:lnTo>
                  <a:lnTo>
                    <a:pt x="903519" y="928035"/>
                  </a:lnTo>
                  <a:lnTo>
                    <a:pt x="916433" y="917463"/>
                  </a:lnTo>
                  <a:lnTo>
                    <a:pt x="913761" y="907351"/>
                  </a:lnTo>
                  <a:close/>
                  <a:moveTo>
                    <a:pt x="1538966" y="901376"/>
                  </a:moveTo>
                  <a:lnTo>
                    <a:pt x="1622237" y="936309"/>
                  </a:lnTo>
                  <a:lnTo>
                    <a:pt x="1643611" y="935850"/>
                  </a:lnTo>
                  <a:lnTo>
                    <a:pt x="1643611" y="935849"/>
                  </a:lnTo>
                  <a:lnTo>
                    <a:pt x="1622236" y="936308"/>
                  </a:lnTo>
                  <a:close/>
                  <a:moveTo>
                    <a:pt x="233842" y="888165"/>
                  </a:moveTo>
                  <a:lnTo>
                    <a:pt x="237347" y="895400"/>
                  </a:lnTo>
                  <a:lnTo>
                    <a:pt x="243581" y="919301"/>
                  </a:lnTo>
                  <a:lnTo>
                    <a:pt x="237347" y="895400"/>
                  </a:lnTo>
                  <a:close/>
                  <a:moveTo>
                    <a:pt x="133535" y="881388"/>
                  </a:moveTo>
                  <a:lnTo>
                    <a:pt x="128248" y="882070"/>
                  </a:lnTo>
                  <a:lnTo>
                    <a:pt x="128247" y="882071"/>
                  </a:lnTo>
                  <a:close/>
                  <a:moveTo>
                    <a:pt x="350161" y="880396"/>
                  </a:moveTo>
                  <a:lnTo>
                    <a:pt x="340658" y="881150"/>
                  </a:lnTo>
                  <a:lnTo>
                    <a:pt x="340658" y="881150"/>
                  </a:lnTo>
                  <a:close/>
                  <a:moveTo>
                    <a:pt x="796647" y="876554"/>
                  </a:moveTo>
                  <a:lnTo>
                    <a:pt x="796647" y="876555"/>
                  </a:lnTo>
                  <a:lnTo>
                    <a:pt x="808224" y="879313"/>
                  </a:lnTo>
                  <a:lnTo>
                    <a:pt x="809886" y="878884"/>
                  </a:lnTo>
                  <a:lnTo>
                    <a:pt x="808224" y="879313"/>
                  </a:lnTo>
                  <a:close/>
                  <a:moveTo>
                    <a:pt x="1032657" y="874256"/>
                  </a:moveTo>
                  <a:lnTo>
                    <a:pt x="1032657" y="886667"/>
                  </a:lnTo>
                  <a:lnTo>
                    <a:pt x="1030218" y="894849"/>
                  </a:lnTo>
                  <a:lnTo>
                    <a:pt x="1032657" y="886667"/>
                  </a:lnTo>
                  <a:lnTo>
                    <a:pt x="1032657" y="874256"/>
                  </a:lnTo>
                  <a:close/>
                  <a:moveTo>
                    <a:pt x="305034" y="865983"/>
                  </a:moveTo>
                  <a:lnTo>
                    <a:pt x="305034" y="865983"/>
                  </a:lnTo>
                  <a:lnTo>
                    <a:pt x="316165" y="872417"/>
                  </a:lnTo>
                  <a:lnTo>
                    <a:pt x="320618" y="882529"/>
                  </a:lnTo>
                  <a:lnTo>
                    <a:pt x="331751" y="888505"/>
                  </a:lnTo>
                  <a:lnTo>
                    <a:pt x="331751" y="888505"/>
                  </a:lnTo>
                  <a:lnTo>
                    <a:pt x="320619" y="882529"/>
                  </a:lnTo>
                  <a:lnTo>
                    <a:pt x="316166" y="872417"/>
                  </a:lnTo>
                  <a:close/>
                  <a:moveTo>
                    <a:pt x="1088765" y="865063"/>
                  </a:moveTo>
                  <a:lnTo>
                    <a:pt x="1070508" y="869201"/>
                  </a:lnTo>
                  <a:lnTo>
                    <a:pt x="1063828" y="882530"/>
                  </a:lnTo>
                  <a:lnTo>
                    <a:pt x="1058038" y="909190"/>
                  </a:lnTo>
                  <a:lnTo>
                    <a:pt x="1049132" y="914706"/>
                  </a:lnTo>
                  <a:lnTo>
                    <a:pt x="1041564" y="917923"/>
                  </a:lnTo>
                  <a:lnTo>
                    <a:pt x="1041565" y="917924"/>
                  </a:lnTo>
                  <a:lnTo>
                    <a:pt x="1049133" y="914706"/>
                  </a:lnTo>
                  <a:lnTo>
                    <a:pt x="1058039" y="909190"/>
                  </a:lnTo>
                  <a:lnTo>
                    <a:pt x="1063828" y="882530"/>
                  </a:lnTo>
                  <a:lnTo>
                    <a:pt x="1070508" y="869201"/>
                  </a:lnTo>
                  <a:lnTo>
                    <a:pt x="1088765" y="865064"/>
                  </a:lnTo>
                  <a:lnTo>
                    <a:pt x="1093218" y="872878"/>
                  </a:lnTo>
                  <a:lnTo>
                    <a:pt x="1106132" y="890345"/>
                  </a:lnTo>
                  <a:lnTo>
                    <a:pt x="1113256" y="892643"/>
                  </a:lnTo>
                  <a:lnTo>
                    <a:pt x="1122162" y="887587"/>
                  </a:lnTo>
                  <a:lnTo>
                    <a:pt x="1140419" y="888966"/>
                  </a:lnTo>
                  <a:lnTo>
                    <a:pt x="1140419" y="888966"/>
                  </a:lnTo>
                  <a:lnTo>
                    <a:pt x="1122162" y="887587"/>
                  </a:lnTo>
                  <a:lnTo>
                    <a:pt x="1113256" y="892642"/>
                  </a:lnTo>
                  <a:lnTo>
                    <a:pt x="1106132" y="890344"/>
                  </a:lnTo>
                  <a:lnTo>
                    <a:pt x="1093218" y="872878"/>
                  </a:lnTo>
                  <a:close/>
                  <a:moveTo>
                    <a:pt x="284549" y="861847"/>
                  </a:moveTo>
                  <a:lnTo>
                    <a:pt x="284549" y="861847"/>
                  </a:lnTo>
                  <a:lnTo>
                    <a:pt x="288556" y="874256"/>
                  </a:lnTo>
                  <a:close/>
                  <a:moveTo>
                    <a:pt x="986345" y="860467"/>
                  </a:moveTo>
                  <a:lnTo>
                    <a:pt x="983592" y="865441"/>
                  </a:lnTo>
                  <a:lnTo>
                    <a:pt x="968533" y="892642"/>
                  </a:lnTo>
                  <a:lnTo>
                    <a:pt x="968534" y="892642"/>
                  </a:lnTo>
                  <a:lnTo>
                    <a:pt x="983592" y="865441"/>
                  </a:lnTo>
                  <a:lnTo>
                    <a:pt x="986345" y="860467"/>
                  </a:lnTo>
                  <a:close/>
                  <a:moveTo>
                    <a:pt x="1274901" y="855870"/>
                  </a:moveTo>
                  <a:lnTo>
                    <a:pt x="1274901" y="855871"/>
                  </a:lnTo>
                  <a:lnTo>
                    <a:pt x="1287815" y="867362"/>
                  </a:lnTo>
                  <a:lnTo>
                    <a:pt x="1291377" y="877475"/>
                  </a:lnTo>
                  <a:lnTo>
                    <a:pt x="1291377" y="877474"/>
                  </a:lnTo>
                  <a:lnTo>
                    <a:pt x="1287815" y="867362"/>
                  </a:lnTo>
                  <a:close/>
                  <a:moveTo>
                    <a:pt x="232448" y="853572"/>
                  </a:moveTo>
                  <a:lnTo>
                    <a:pt x="231113" y="862305"/>
                  </a:lnTo>
                  <a:lnTo>
                    <a:pt x="231113" y="862306"/>
                  </a:lnTo>
                  <a:lnTo>
                    <a:pt x="232449" y="853573"/>
                  </a:lnTo>
                  <a:close/>
                  <a:moveTo>
                    <a:pt x="303252" y="848976"/>
                  </a:moveTo>
                  <a:lnTo>
                    <a:pt x="303252" y="848976"/>
                  </a:lnTo>
                  <a:lnTo>
                    <a:pt x="303806" y="854263"/>
                  </a:lnTo>
                  <a:close/>
                  <a:moveTo>
                    <a:pt x="366930" y="848515"/>
                  </a:moveTo>
                  <a:lnTo>
                    <a:pt x="366039" y="865522"/>
                  </a:lnTo>
                  <a:lnTo>
                    <a:pt x="369354" y="886046"/>
                  </a:lnTo>
                  <a:lnTo>
                    <a:pt x="366039" y="865522"/>
                  </a:lnTo>
                  <a:close/>
                  <a:moveTo>
                    <a:pt x="1003533" y="847027"/>
                  </a:moveTo>
                  <a:lnTo>
                    <a:pt x="998813" y="848516"/>
                  </a:lnTo>
                  <a:lnTo>
                    <a:pt x="988894" y="858023"/>
                  </a:lnTo>
                  <a:lnTo>
                    <a:pt x="998814" y="848516"/>
                  </a:lnTo>
                  <a:close/>
                  <a:moveTo>
                    <a:pt x="1509131" y="844378"/>
                  </a:moveTo>
                  <a:lnTo>
                    <a:pt x="1503342" y="846677"/>
                  </a:lnTo>
                  <a:lnTo>
                    <a:pt x="1489092" y="846218"/>
                  </a:lnTo>
                  <a:lnTo>
                    <a:pt x="1489092" y="846218"/>
                  </a:lnTo>
                  <a:lnTo>
                    <a:pt x="1503342" y="846677"/>
                  </a:lnTo>
                  <a:lnTo>
                    <a:pt x="1509131" y="844379"/>
                  </a:lnTo>
                  <a:lnTo>
                    <a:pt x="1514919" y="849895"/>
                  </a:lnTo>
                  <a:close/>
                  <a:moveTo>
                    <a:pt x="230222" y="836106"/>
                  </a:moveTo>
                  <a:lnTo>
                    <a:pt x="225324" y="843460"/>
                  </a:lnTo>
                  <a:lnTo>
                    <a:pt x="223988" y="853112"/>
                  </a:lnTo>
                  <a:lnTo>
                    <a:pt x="223988" y="853112"/>
                  </a:lnTo>
                  <a:lnTo>
                    <a:pt x="225324" y="843461"/>
                  </a:lnTo>
                  <a:lnTo>
                    <a:pt x="230222" y="836106"/>
                  </a:lnTo>
                  <a:close/>
                  <a:moveTo>
                    <a:pt x="1014845" y="836105"/>
                  </a:moveTo>
                  <a:lnTo>
                    <a:pt x="1014845" y="843459"/>
                  </a:lnTo>
                  <a:lnTo>
                    <a:pt x="1015878" y="847574"/>
                  </a:lnTo>
                  <a:lnTo>
                    <a:pt x="1014845" y="843460"/>
                  </a:lnTo>
                  <a:lnTo>
                    <a:pt x="1014845" y="836106"/>
                  </a:lnTo>
                  <a:close/>
                  <a:moveTo>
                    <a:pt x="310110" y="833540"/>
                  </a:moveTo>
                  <a:lnTo>
                    <a:pt x="310376" y="836564"/>
                  </a:lnTo>
                  <a:lnTo>
                    <a:pt x="310376" y="836564"/>
                  </a:lnTo>
                  <a:close/>
                  <a:moveTo>
                    <a:pt x="802435" y="830589"/>
                  </a:moveTo>
                  <a:lnTo>
                    <a:pt x="788240" y="846178"/>
                  </a:lnTo>
                  <a:lnTo>
                    <a:pt x="802435" y="830589"/>
                  </a:lnTo>
                  <a:close/>
                  <a:moveTo>
                    <a:pt x="489388" y="828751"/>
                  </a:moveTo>
                  <a:lnTo>
                    <a:pt x="476920" y="831509"/>
                  </a:lnTo>
                  <a:lnTo>
                    <a:pt x="476920" y="831509"/>
                  </a:lnTo>
                  <a:lnTo>
                    <a:pt x="489387" y="828751"/>
                  </a:lnTo>
                  <a:close/>
                  <a:moveTo>
                    <a:pt x="1260206" y="817260"/>
                  </a:moveTo>
                  <a:lnTo>
                    <a:pt x="1245065" y="819098"/>
                  </a:lnTo>
                  <a:lnTo>
                    <a:pt x="1251745" y="827372"/>
                  </a:lnTo>
                  <a:lnTo>
                    <a:pt x="1253971" y="845299"/>
                  </a:lnTo>
                  <a:lnTo>
                    <a:pt x="1240612" y="861387"/>
                  </a:lnTo>
                  <a:lnTo>
                    <a:pt x="1228590" y="882530"/>
                  </a:lnTo>
                  <a:lnTo>
                    <a:pt x="1215676" y="885748"/>
                  </a:lnTo>
                  <a:lnTo>
                    <a:pt x="1194301" y="868741"/>
                  </a:lnTo>
                  <a:lnTo>
                    <a:pt x="1184950" y="874716"/>
                  </a:lnTo>
                  <a:lnTo>
                    <a:pt x="1182723" y="882990"/>
                  </a:lnTo>
                  <a:lnTo>
                    <a:pt x="1169810" y="888966"/>
                  </a:lnTo>
                  <a:lnTo>
                    <a:pt x="1168919" y="894941"/>
                  </a:lnTo>
                  <a:lnTo>
                    <a:pt x="1143983" y="894941"/>
                  </a:lnTo>
                  <a:lnTo>
                    <a:pt x="1142779" y="892922"/>
                  </a:lnTo>
                  <a:lnTo>
                    <a:pt x="1143983" y="894941"/>
                  </a:lnTo>
                  <a:lnTo>
                    <a:pt x="1168919" y="894941"/>
                  </a:lnTo>
                  <a:lnTo>
                    <a:pt x="1169810" y="888966"/>
                  </a:lnTo>
                  <a:lnTo>
                    <a:pt x="1182724" y="882990"/>
                  </a:lnTo>
                  <a:lnTo>
                    <a:pt x="1184950" y="874716"/>
                  </a:lnTo>
                  <a:lnTo>
                    <a:pt x="1194301" y="868741"/>
                  </a:lnTo>
                  <a:lnTo>
                    <a:pt x="1215676" y="885748"/>
                  </a:lnTo>
                  <a:lnTo>
                    <a:pt x="1228590" y="882530"/>
                  </a:lnTo>
                  <a:lnTo>
                    <a:pt x="1240613" y="861387"/>
                  </a:lnTo>
                  <a:lnTo>
                    <a:pt x="1253972" y="845299"/>
                  </a:lnTo>
                  <a:lnTo>
                    <a:pt x="1251746" y="827372"/>
                  </a:lnTo>
                  <a:lnTo>
                    <a:pt x="1245066" y="819099"/>
                  </a:lnTo>
                  <a:close/>
                  <a:moveTo>
                    <a:pt x="217308" y="815421"/>
                  </a:moveTo>
                  <a:lnTo>
                    <a:pt x="219980" y="823695"/>
                  </a:lnTo>
                  <a:lnTo>
                    <a:pt x="219981" y="823695"/>
                  </a:lnTo>
                  <a:lnTo>
                    <a:pt x="217309" y="815422"/>
                  </a:lnTo>
                  <a:close/>
                  <a:moveTo>
                    <a:pt x="96631" y="810824"/>
                  </a:moveTo>
                  <a:lnTo>
                    <a:pt x="93959" y="814042"/>
                  </a:lnTo>
                  <a:lnTo>
                    <a:pt x="95740" y="823695"/>
                  </a:lnTo>
                  <a:lnTo>
                    <a:pt x="91732" y="827371"/>
                  </a:lnTo>
                  <a:lnTo>
                    <a:pt x="86389" y="827831"/>
                  </a:lnTo>
                  <a:lnTo>
                    <a:pt x="79709" y="832428"/>
                  </a:lnTo>
                  <a:lnTo>
                    <a:pt x="79710" y="832428"/>
                  </a:lnTo>
                  <a:lnTo>
                    <a:pt x="86389" y="827831"/>
                  </a:lnTo>
                  <a:lnTo>
                    <a:pt x="91733" y="827372"/>
                  </a:lnTo>
                  <a:lnTo>
                    <a:pt x="95741" y="823695"/>
                  </a:lnTo>
                  <a:lnTo>
                    <a:pt x="93959" y="814042"/>
                  </a:lnTo>
                  <a:close/>
                  <a:moveTo>
                    <a:pt x="1005048" y="810365"/>
                  </a:moveTo>
                  <a:lnTo>
                    <a:pt x="1005492" y="827372"/>
                  </a:lnTo>
                  <a:lnTo>
                    <a:pt x="1011511" y="832992"/>
                  </a:lnTo>
                  <a:lnTo>
                    <a:pt x="1005493" y="827372"/>
                  </a:lnTo>
                  <a:close/>
                  <a:moveTo>
                    <a:pt x="999259" y="798874"/>
                  </a:moveTo>
                  <a:lnTo>
                    <a:pt x="990798" y="800712"/>
                  </a:lnTo>
                  <a:lnTo>
                    <a:pt x="990798" y="800712"/>
                  </a:lnTo>
                  <a:close/>
                  <a:moveTo>
                    <a:pt x="795868" y="778354"/>
                  </a:moveTo>
                  <a:lnTo>
                    <a:pt x="806442" y="778649"/>
                  </a:lnTo>
                  <a:lnTo>
                    <a:pt x="806442" y="778649"/>
                  </a:lnTo>
                  <a:close/>
                  <a:moveTo>
                    <a:pt x="61453" y="773593"/>
                  </a:moveTo>
                  <a:lnTo>
                    <a:pt x="61453" y="773593"/>
                  </a:lnTo>
                  <a:lnTo>
                    <a:pt x="72139" y="779568"/>
                  </a:lnTo>
                  <a:lnTo>
                    <a:pt x="72139" y="779568"/>
                  </a:lnTo>
                  <a:close/>
                  <a:moveTo>
                    <a:pt x="543715" y="772674"/>
                  </a:moveTo>
                  <a:lnTo>
                    <a:pt x="543715" y="772674"/>
                  </a:lnTo>
                  <a:lnTo>
                    <a:pt x="540152" y="789681"/>
                  </a:lnTo>
                  <a:lnTo>
                    <a:pt x="533027" y="801632"/>
                  </a:lnTo>
                  <a:lnTo>
                    <a:pt x="531421" y="825673"/>
                  </a:lnTo>
                  <a:lnTo>
                    <a:pt x="533027" y="801631"/>
                  </a:lnTo>
                  <a:lnTo>
                    <a:pt x="540153" y="789680"/>
                  </a:lnTo>
                  <a:close/>
                  <a:moveTo>
                    <a:pt x="89060" y="765318"/>
                  </a:moveTo>
                  <a:lnTo>
                    <a:pt x="80599" y="769915"/>
                  </a:lnTo>
                  <a:lnTo>
                    <a:pt x="73030" y="769915"/>
                  </a:lnTo>
                  <a:lnTo>
                    <a:pt x="73031" y="769915"/>
                  </a:lnTo>
                  <a:lnTo>
                    <a:pt x="80601" y="769915"/>
                  </a:lnTo>
                  <a:lnTo>
                    <a:pt x="89061" y="765319"/>
                  </a:lnTo>
                  <a:close/>
                  <a:moveTo>
                    <a:pt x="1418289" y="737280"/>
                  </a:moveTo>
                  <a:lnTo>
                    <a:pt x="1404546" y="743930"/>
                  </a:lnTo>
                  <a:lnTo>
                    <a:pt x="1418289" y="737281"/>
                  </a:lnTo>
                  <a:lnTo>
                    <a:pt x="1424524" y="743256"/>
                  </a:lnTo>
                  <a:lnTo>
                    <a:pt x="1441889" y="743716"/>
                  </a:lnTo>
                  <a:lnTo>
                    <a:pt x="1464154" y="755667"/>
                  </a:lnTo>
                  <a:lnTo>
                    <a:pt x="1470834" y="765779"/>
                  </a:lnTo>
                  <a:lnTo>
                    <a:pt x="1482413" y="775431"/>
                  </a:lnTo>
                  <a:lnTo>
                    <a:pt x="1493545" y="792439"/>
                  </a:lnTo>
                  <a:lnTo>
                    <a:pt x="1502451" y="802091"/>
                  </a:lnTo>
                  <a:lnTo>
                    <a:pt x="1502451" y="802091"/>
                  </a:lnTo>
                  <a:lnTo>
                    <a:pt x="1513137" y="804849"/>
                  </a:lnTo>
                  <a:lnTo>
                    <a:pt x="1513137" y="804849"/>
                  </a:lnTo>
                  <a:lnTo>
                    <a:pt x="1502451" y="802091"/>
                  </a:lnTo>
                  <a:lnTo>
                    <a:pt x="1493545" y="792438"/>
                  </a:lnTo>
                  <a:lnTo>
                    <a:pt x="1482413" y="775431"/>
                  </a:lnTo>
                  <a:lnTo>
                    <a:pt x="1470835" y="765779"/>
                  </a:lnTo>
                  <a:lnTo>
                    <a:pt x="1464155" y="755666"/>
                  </a:lnTo>
                  <a:lnTo>
                    <a:pt x="1441890" y="743715"/>
                  </a:lnTo>
                  <a:lnTo>
                    <a:pt x="1424524" y="743255"/>
                  </a:lnTo>
                  <a:close/>
                  <a:moveTo>
                    <a:pt x="1012024" y="716596"/>
                  </a:moveTo>
                  <a:lnTo>
                    <a:pt x="1004602" y="731305"/>
                  </a:lnTo>
                  <a:lnTo>
                    <a:pt x="998813" y="749232"/>
                  </a:lnTo>
                  <a:lnTo>
                    <a:pt x="1004157" y="756126"/>
                  </a:lnTo>
                  <a:lnTo>
                    <a:pt x="1004157" y="756126"/>
                  </a:lnTo>
                  <a:lnTo>
                    <a:pt x="998813" y="749231"/>
                  </a:lnTo>
                  <a:lnTo>
                    <a:pt x="1004602" y="731305"/>
                  </a:lnTo>
                  <a:close/>
                  <a:moveTo>
                    <a:pt x="77038" y="682582"/>
                  </a:moveTo>
                  <a:lnTo>
                    <a:pt x="89060" y="690855"/>
                  </a:lnTo>
                  <a:lnTo>
                    <a:pt x="105091" y="698669"/>
                  </a:lnTo>
                  <a:lnTo>
                    <a:pt x="120232" y="720732"/>
                  </a:lnTo>
                  <a:lnTo>
                    <a:pt x="136262" y="740957"/>
                  </a:lnTo>
                  <a:lnTo>
                    <a:pt x="137153" y="759343"/>
                  </a:lnTo>
                  <a:lnTo>
                    <a:pt x="142051" y="776350"/>
                  </a:lnTo>
                  <a:lnTo>
                    <a:pt x="147637" y="781539"/>
                  </a:lnTo>
                  <a:lnTo>
                    <a:pt x="142053" y="776351"/>
                  </a:lnTo>
                  <a:lnTo>
                    <a:pt x="137154" y="759344"/>
                  </a:lnTo>
                  <a:lnTo>
                    <a:pt x="136264" y="740958"/>
                  </a:lnTo>
                  <a:lnTo>
                    <a:pt x="144725" y="735443"/>
                  </a:lnTo>
                  <a:lnTo>
                    <a:pt x="149178" y="717976"/>
                  </a:lnTo>
                  <a:lnTo>
                    <a:pt x="157193" y="717516"/>
                  </a:lnTo>
                  <a:lnTo>
                    <a:pt x="174559" y="725790"/>
                  </a:lnTo>
                  <a:lnTo>
                    <a:pt x="188810" y="719814"/>
                  </a:lnTo>
                  <a:lnTo>
                    <a:pt x="198161" y="721653"/>
                  </a:lnTo>
                  <a:lnTo>
                    <a:pt x="202169" y="715217"/>
                  </a:lnTo>
                  <a:lnTo>
                    <a:pt x="302361" y="714758"/>
                  </a:lnTo>
                  <a:lnTo>
                    <a:pt x="308150" y="694074"/>
                  </a:lnTo>
                  <a:lnTo>
                    <a:pt x="308150" y="694074"/>
                  </a:lnTo>
                  <a:lnTo>
                    <a:pt x="302361" y="714757"/>
                  </a:lnTo>
                  <a:lnTo>
                    <a:pt x="202168" y="715217"/>
                  </a:lnTo>
                  <a:lnTo>
                    <a:pt x="198161" y="721652"/>
                  </a:lnTo>
                  <a:lnTo>
                    <a:pt x="188809" y="719814"/>
                  </a:lnTo>
                  <a:lnTo>
                    <a:pt x="174559" y="725789"/>
                  </a:lnTo>
                  <a:lnTo>
                    <a:pt x="157193" y="717515"/>
                  </a:lnTo>
                  <a:lnTo>
                    <a:pt x="149178" y="717975"/>
                  </a:lnTo>
                  <a:lnTo>
                    <a:pt x="144725" y="735441"/>
                  </a:lnTo>
                  <a:lnTo>
                    <a:pt x="136264" y="740958"/>
                  </a:lnTo>
                  <a:lnTo>
                    <a:pt x="120233" y="720733"/>
                  </a:lnTo>
                  <a:lnTo>
                    <a:pt x="105093" y="698669"/>
                  </a:lnTo>
                  <a:lnTo>
                    <a:pt x="89062" y="690855"/>
                  </a:lnTo>
                  <a:close/>
                  <a:moveTo>
                    <a:pt x="1366634" y="662817"/>
                  </a:moveTo>
                  <a:lnTo>
                    <a:pt x="1359063" y="672010"/>
                  </a:lnTo>
                  <a:lnTo>
                    <a:pt x="1357728" y="691316"/>
                  </a:lnTo>
                  <a:lnTo>
                    <a:pt x="1348822" y="734983"/>
                  </a:lnTo>
                  <a:lnTo>
                    <a:pt x="1351938" y="746474"/>
                  </a:lnTo>
                  <a:lnTo>
                    <a:pt x="1348822" y="771755"/>
                  </a:lnTo>
                  <a:lnTo>
                    <a:pt x="1339916" y="801172"/>
                  </a:lnTo>
                  <a:lnTo>
                    <a:pt x="1325220" y="815422"/>
                  </a:lnTo>
                  <a:lnTo>
                    <a:pt x="1314978" y="838404"/>
                  </a:lnTo>
                  <a:lnTo>
                    <a:pt x="1312751" y="850355"/>
                  </a:lnTo>
                  <a:lnTo>
                    <a:pt x="1301174" y="858628"/>
                  </a:lnTo>
                  <a:lnTo>
                    <a:pt x="1294494" y="889425"/>
                  </a:lnTo>
                  <a:lnTo>
                    <a:pt x="1294494" y="893102"/>
                  </a:lnTo>
                  <a:lnTo>
                    <a:pt x="1290932" y="892183"/>
                  </a:lnTo>
                  <a:lnTo>
                    <a:pt x="1290932" y="892183"/>
                  </a:lnTo>
                  <a:lnTo>
                    <a:pt x="1294494" y="893102"/>
                  </a:lnTo>
                  <a:lnTo>
                    <a:pt x="1295385" y="916085"/>
                  </a:lnTo>
                  <a:lnTo>
                    <a:pt x="1291866" y="924714"/>
                  </a:lnTo>
                  <a:lnTo>
                    <a:pt x="1295386" y="916085"/>
                  </a:lnTo>
                  <a:lnTo>
                    <a:pt x="1294495" y="893102"/>
                  </a:lnTo>
                  <a:lnTo>
                    <a:pt x="1294495" y="889425"/>
                  </a:lnTo>
                  <a:lnTo>
                    <a:pt x="1301174" y="858628"/>
                  </a:lnTo>
                  <a:lnTo>
                    <a:pt x="1312752" y="850354"/>
                  </a:lnTo>
                  <a:lnTo>
                    <a:pt x="1314978" y="838404"/>
                  </a:lnTo>
                  <a:lnTo>
                    <a:pt x="1325221" y="815421"/>
                  </a:lnTo>
                  <a:lnTo>
                    <a:pt x="1339916" y="801172"/>
                  </a:lnTo>
                  <a:lnTo>
                    <a:pt x="1348822" y="771755"/>
                  </a:lnTo>
                  <a:lnTo>
                    <a:pt x="1351939" y="746474"/>
                  </a:lnTo>
                  <a:lnTo>
                    <a:pt x="1381329" y="752909"/>
                  </a:lnTo>
                  <a:lnTo>
                    <a:pt x="1388008" y="730845"/>
                  </a:lnTo>
                  <a:lnTo>
                    <a:pt x="1404039" y="744175"/>
                  </a:lnTo>
                  <a:lnTo>
                    <a:pt x="1404039" y="744175"/>
                  </a:lnTo>
                  <a:lnTo>
                    <a:pt x="1388008" y="730845"/>
                  </a:lnTo>
                  <a:lnTo>
                    <a:pt x="1381329" y="752908"/>
                  </a:lnTo>
                  <a:lnTo>
                    <a:pt x="1351939" y="746473"/>
                  </a:lnTo>
                  <a:lnTo>
                    <a:pt x="1348822" y="734982"/>
                  </a:lnTo>
                  <a:lnTo>
                    <a:pt x="1357728" y="691315"/>
                  </a:lnTo>
                  <a:lnTo>
                    <a:pt x="1359064" y="672010"/>
                  </a:lnTo>
                  <a:lnTo>
                    <a:pt x="1366634" y="662817"/>
                  </a:lnTo>
                  <a:close/>
                  <a:moveTo>
                    <a:pt x="1520710" y="653623"/>
                  </a:moveTo>
                  <a:lnTo>
                    <a:pt x="1520709" y="653625"/>
                  </a:lnTo>
                  <a:lnTo>
                    <a:pt x="1531395" y="660979"/>
                  </a:lnTo>
                  <a:lnTo>
                    <a:pt x="1538075" y="658220"/>
                  </a:lnTo>
                  <a:lnTo>
                    <a:pt x="1566573" y="657761"/>
                  </a:lnTo>
                  <a:lnTo>
                    <a:pt x="1571473" y="660519"/>
                  </a:lnTo>
                  <a:lnTo>
                    <a:pt x="1595964" y="663737"/>
                  </a:lnTo>
                  <a:lnTo>
                    <a:pt x="1605315" y="662358"/>
                  </a:lnTo>
                  <a:lnTo>
                    <a:pt x="1611995" y="672010"/>
                  </a:lnTo>
                  <a:lnTo>
                    <a:pt x="1611997" y="672009"/>
                  </a:lnTo>
                  <a:lnTo>
                    <a:pt x="1605317" y="662357"/>
                  </a:lnTo>
                  <a:lnTo>
                    <a:pt x="1595966" y="663736"/>
                  </a:lnTo>
                  <a:lnTo>
                    <a:pt x="1571474" y="660518"/>
                  </a:lnTo>
                  <a:lnTo>
                    <a:pt x="1566575" y="657760"/>
                  </a:lnTo>
                  <a:lnTo>
                    <a:pt x="1538076" y="658220"/>
                  </a:lnTo>
                  <a:lnTo>
                    <a:pt x="1531397" y="660978"/>
                  </a:lnTo>
                  <a:close/>
                  <a:moveTo>
                    <a:pt x="546832" y="606740"/>
                  </a:moveTo>
                  <a:lnTo>
                    <a:pt x="519223" y="609957"/>
                  </a:lnTo>
                  <a:lnTo>
                    <a:pt x="519218" y="609733"/>
                  </a:lnTo>
                  <a:lnTo>
                    <a:pt x="519223" y="609958"/>
                  </a:lnTo>
                  <a:lnTo>
                    <a:pt x="546832" y="606740"/>
                  </a:lnTo>
                  <a:lnTo>
                    <a:pt x="547277" y="674768"/>
                  </a:lnTo>
                  <a:close/>
                  <a:moveTo>
                    <a:pt x="507200" y="586056"/>
                  </a:moveTo>
                  <a:lnTo>
                    <a:pt x="507200" y="586056"/>
                  </a:lnTo>
                  <a:lnTo>
                    <a:pt x="518777" y="591111"/>
                  </a:lnTo>
                  <a:close/>
                  <a:moveTo>
                    <a:pt x="1032211" y="581918"/>
                  </a:moveTo>
                  <a:lnTo>
                    <a:pt x="1032211" y="581919"/>
                  </a:lnTo>
                  <a:lnTo>
                    <a:pt x="1060711" y="581919"/>
                  </a:lnTo>
                  <a:lnTo>
                    <a:pt x="1060711" y="581918"/>
                  </a:lnTo>
                  <a:close/>
                  <a:moveTo>
                    <a:pt x="77856" y="530489"/>
                  </a:moveTo>
                  <a:lnTo>
                    <a:pt x="75702" y="537791"/>
                  </a:lnTo>
                  <a:lnTo>
                    <a:pt x="75703" y="537791"/>
                  </a:lnTo>
                  <a:close/>
                  <a:moveTo>
                    <a:pt x="680719" y="517108"/>
                  </a:moveTo>
                  <a:lnTo>
                    <a:pt x="652814" y="535953"/>
                  </a:lnTo>
                  <a:lnTo>
                    <a:pt x="629064" y="555259"/>
                  </a:lnTo>
                  <a:lnTo>
                    <a:pt x="652814" y="535953"/>
                  </a:lnTo>
                  <a:close/>
                  <a:moveTo>
                    <a:pt x="1802801" y="502271"/>
                  </a:moveTo>
                  <a:lnTo>
                    <a:pt x="1798578" y="508374"/>
                  </a:lnTo>
                  <a:lnTo>
                    <a:pt x="1798578" y="508374"/>
                  </a:lnTo>
                  <a:close/>
                  <a:moveTo>
                    <a:pt x="1808734" y="478212"/>
                  </a:moveTo>
                  <a:lnTo>
                    <a:pt x="1803030" y="489988"/>
                  </a:lnTo>
                  <a:lnTo>
                    <a:pt x="1803030" y="501939"/>
                  </a:lnTo>
                  <a:lnTo>
                    <a:pt x="1803031" y="501939"/>
                  </a:lnTo>
                  <a:lnTo>
                    <a:pt x="1803031" y="501938"/>
                  </a:lnTo>
                  <a:lnTo>
                    <a:pt x="1803031" y="489988"/>
                  </a:lnTo>
                  <a:close/>
                  <a:moveTo>
                    <a:pt x="1813717" y="455973"/>
                  </a:moveTo>
                  <a:lnTo>
                    <a:pt x="1813717" y="455974"/>
                  </a:lnTo>
                  <a:lnTo>
                    <a:pt x="1818616" y="460111"/>
                  </a:lnTo>
                  <a:lnTo>
                    <a:pt x="1807928" y="466086"/>
                  </a:lnTo>
                  <a:lnTo>
                    <a:pt x="1808819" y="478038"/>
                  </a:lnTo>
                  <a:lnTo>
                    <a:pt x="1808819" y="478037"/>
                  </a:lnTo>
                  <a:lnTo>
                    <a:pt x="1807929" y="466086"/>
                  </a:lnTo>
                  <a:lnTo>
                    <a:pt x="1818616" y="460111"/>
                  </a:lnTo>
                  <a:close/>
                  <a:moveTo>
                    <a:pt x="147396" y="406791"/>
                  </a:moveTo>
                  <a:lnTo>
                    <a:pt x="146506" y="482633"/>
                  </a:lnTo>
                  <a:lnTo>
                    <a:pt x="147396" y="406791"/>
                  </a:lnTo>
                  <a:lnTo>
                    <a:pt x="227550" y="408630"/>
                  </a:lnTo>
                  <a:lnTo>
                    <a:pt x="227550" y="408630"/>
                  </a:lnTo>
                  <a:close/>
                  <a:moveTo>
                    <a:pt x="145614" y="404034"/>
                  </a:moveTo>
                  <a:lnTo>
                    <a:pt x="133591" y="441265"/>
                  </a:lnTo>
                  <a:lnTo>
                    <a:pt x="98412" y="472982"/>
                  </a:lnTo>
                  <a:lnTo>
                    <a:pt x="89506" y="513890"/>
                  </a:lnTo>
                  <a:lnTo>
                    <a:pt x="83973" y="520792"/>
                  </a:lnTo>
                  <a:lnTo>
                    <a:pt x="89507" y="513890"/>
                  </a:lnTo>
                  <a:lnTo>
                    <a:pt x="98413" y="472981"/>
                  </a:lnTo>
                  <a:lnTo>
                    <a:pt x="133592" y="441265"/>
                  </a:lnTo>
                  <a:lnTo>
                    <a:pt x="145615" y="404034"/>
                  </a:lnTo>
                  <a:close/>
                  <a:moveTo>
                    <a:pt x="1677453" y="397599"/>
                  </a:moveTo>
                  <a:lnTo>
                    <a:pt x="1678790" y="398059"/>
                  </a:lnTo>
                  <a:lnTo>
                    <a:pt x="1679680" y="397599"/>
                  </a:lnTo>
                  <a:lnTo>
                    <a:pt x="1681461" y="400817"/>
                  </a:lnTo>
                  <a:lnTo>
                    <a:pt x="1681016" y="401737"/>
                  </a:lnTo>
                  <a:lnTo>
                    <a:pt x="1681461" y="405873"/>
                  </a:lnTo>
                  <a:lnTo>
                    <a:pt x="1681461" y="409091"/>
                  </a:lnTo>
                  <a:lnTo>
                    <a:pt x="1680571" y="410930"/>
                  </a:lnTo>
                  <a:lnTo>
                    <a:pt x="1680125" y="409091"/>
                  </a:lnTo>
                  <a:lnTo>
                    <a:pt x="1677453" y="405413"/>
                  </a:lnTo>
                  <a:lnTo>
                    <a:pt x="1677899" y="403575"/>
                  </a:lnTo>
                  <a:lnTo>
                    <a:pt x="1677008" y="400357"/>
                  </a:lnTo>
                  <a:lnTo>
                    <a:pt x="1677008" y="398518"/>
                  </a:lnTo>
                  <a:close/>
                  <a:moveTo>
                    <a:pt x="673119" y="396779"/>
                  </a:moveTo>
                  <a:lnTo>
                    <a:pt x="668844" y="402195"/>
                  </a:lnTo>
                  <a:lnTo>
                    <a:pt x="683985" y="423799"/>
                  </a:lnTo>
                  <a:lnTo>
                    <a:pt x="684875" y="436209"/>
                  </a:lnTo>
                  <a:lnTo>
                    <a:pt x="694227" y="452757"/>
                  </a:lnTo>
                  <a:lnTo>
                    <a:pt x="705359" y="447241"/>
                  </a:lnTo>
                  <a:lnTo>
                    <a:pt x="725398" y="461031"/>
                  </a:lnTo>
                  <a:lnTo>
                    <a:pt x="736530" y="479416"/>
                  </a:lnTo>
                  <a:lnTo>
                    <a:pt x="736530" y="479416"/>
                  </a:lnTo>
                  <a:lnTo>
                    <a:pt x="775716" y="492287"/>
                  </a:lnTo>
                  <a:lnTo>
                    <a:pt x="789967" y="508374"/>
                  </a:lnTo>
                  <a:lnTo>
                    <a:pt x="806888" y="497342"/>
                  </a:lnTo>
                  <a:lnTo>
                    <a:pt x="806888" y="497343"/>
                  </a:lnTo>
                  <a:lnTo>
                    <a:pt x="831380" y="481255"/>
                  </a:lnTo>
                  <a:lnTo>
                    <a:pt x="931573" y="537792"/>
                  </a:lnTo>
                  <a:lnTo>
                    <a:pt x="1032211" y="594329"/>
                  </a:lnTo>
                  <a:lnTo>
                    <a:pt x="1037110" y="711540"/>
                  </a:lnTo>
                  <a:lnTo>
                    <a:pt x="1037110" y="711540"/>
                  </a:lnTo>
                  <a:lnTo>
                    <a:pt x="1032211" y="594329"/>
                  </a:lnTo>
                  <a:lnTo>
                    <a:pt x="1032211" y="594328"/>
                  </a:lnTo>
                  <a:lnTo>
                    <a:pt x="931574" y="537791"/>
                  </a:lnTo>
                  <a:lnTo>
                    <a:pt x="831381" y="481254"/>
                  </a:lnTo>
                  <a:lnTo>
                    <a:pt x="806889" y="497342"/>
                  </a:lnTo>
                  <a:lnTo>
                    <a:pt x="789968" y="508374"/>
                  </a:lnTo>
                  <a:lnTo>
                    <a:pt x="775717" y="492286"/>
                  </a:lnTo>
                  <a:lnTo>
                    <a:pt x="736531" y="479415"/>
                  </a:lnTo>
                  <a:lnTo>
                    <a:pt x="725399" y="461029"/>
                  </a:lnTo>
                  <a:lnTo>
                    <a:pt x="705360" y="447240"/>
                  </a:lnTo>
                  <a:lnTo>
                    <a:pt x="694228" y="452756"/>
                  </a:lnTo>
                  <a:lnTo>
                    <a:pt x="684875" y="436209"/>
                  </a:lnTo>
                  <a:lnTo>
                    <a:pt x="683985" y="423797"/>
                  </a:lnTo>
                  <a:lnTo>
                    <a:pt x="668845" y="402194"/>
                  </a:lnTo>
                  <a:close/>
                  <a:moveTo>
                    <a:pt x="1820843" y="393461"/>
                  </a:moveTo>
                  <a:lnTo>
                    <a:pt x="1823959" y="395759"/>
                  </a:lnTo>
                  <a:lnTo>
                    <a:pt x="1823070" y="408170"/>
                  </a:lnTo>
                  <a:lnTo>
                    <a:pt x="1820397" y="413226"/>
                  </a:lnTo>
                  <a:lnTo>
                    <a:pt x="1814608" y="403114"/>
                  </a:lnTo>
                  <a:close/>
                  <a:moveTo>
                    <a:pt x="162092" y="378753"/>
                  </a:moveTo>
                  <a:lnTo>
                    <a:pt x="162090" y="378753"/>
                  </a:lnTo>
                  <a:lnTo>
                    <a:pt x="153630" y="401736"/>
                  </a:lnTo>
                  <a:lnTo>
                    <a:pt x="153631" y="401735"/>
                  </a:lnTo>
                  <a:close/>
                  <a:moveTo>
                    <a:pt x="675969" y="371398"/>
                  </a:moveTo>
                  <a:lnTo>
                    <a:pt x="675969" y="371399"/>
                  </a:lnTo>
                  <a:lnTo>
                    <a:pt x="678641" y="389784"/>
                  </a:lnTo>
                  <a:lnTo>
                    <a:pt x="678642" y="389784"/>
                  </a:lnTo>
                  <a:close/>
                  <a:moveTo>
                    <a:pt x="1973581" y="364044"/>
                  </a:moveTo>
                  <a:lnTo>
                    <a:pt x="1973581" y="364044"/>
                  </a:lnTo>
                  <a:lnTo>
                    <a:pt x="1985604" y="369100"/>
                  </a:lnTo>
                  <a:lnTo>
                    <a:pt x="1985604" y="369100"/>
                  </a:lnTo>
                  <a:close/>
                  <a:moveTo>
                    <a:pt x="228441" y="363584"/>
                  </a:moveTo>
                  <a:lnTo>
                    <a:pt x="228441" y="363585"/>
                  </a:lnTo>
                  <a:lnTo>
                    <a:pt x="319728" y="435290"/>
                  </a:lnTo>
                  <a:lnTo>
                    <a:pt x="281877" y="435749"/>
                  </a:lnTo>
                  <a:lnTo>
                    <a:pt x="281877" y="435750"/>
                  </a:lnTo>
                  <a:lnTo>
                    <a:pt x="319728" y="435290"/>
                  </a:lnTo>
                  <a:lnTo>
                    <a:pt x="364539" y="470106"/>
                  </a:lnTo>
                  <a:lnTo>
                    <a:pt x="319728" y="435290"/>
                  </a:lnTo>
                  <a:close/>
                  <a:moveTo>
                    <a:pt x="225323" y="356230"/>
                  </a:moveTo>
                  <a:lnTo>
                    <a:pt x="225769" y="371858"/>
                  </a:lnTo>
                  <a:lnTo>
                    <a:pt x="225769" y="371858"/>
                  </a:lnTo>
                  <a:lnTo>
                    <a:pt x="225324" y="356230"/>
                  </a:lnTo>
                  <a:close/>
                  <a:moveTo>
                    <a:pt x="1943746" y="325433"/>
                  </a:moveTo>
                  <a:lnTo>
                    <a:pt x="1969127" y="338303"/>
                  </a:lnTo>
                  <a:lnTo>
                    <a:pt x="1969127" y="338303"/>
                  </a:lnTo>
                  <a:close/>
                  <a:moveTo>
                    <a:pt x="229777" y="321296"/>
                  </a:moveTo>
                  <a:lnTo>
                    <a:pt x="229776" y="321297"/>
                  </a:lnTo>
                  <a:lnTo>
                    <a:pt x="229331" y="356229"/>
                  </a:lnTo>
                  <a:close/>
                  <a:moveTo>
                    <a:pt x="680119" y="319654"/>
                  </a:moveTo>
                  <a:lnTo>
                    <a:pt x="676860" y="341521"/>
                  </a:lnTo>
                  <a:lnTo>
                    <a:pt x="678641" y="355311"/>
                  </a:lnTo>
                  <a:lnTo>
                    <a:pt x="676870" y="365978"/>
                  </a:lnTo>
                  <a:lnTo>
                    <a:pt x="678642" y="355310"/>
                  </a:lnTo>
                  <a:lnTo>
                    <a:pt x="676860" y="341520"/>
                  </a:lnTo>
                  <a:close/>
                  <a:moveTo>
                    <a:pt x="2002525" y="299692"/>
                  </a:moveTo>
                  <a:lnTo>
                    <a:pt x="2001011" y="302124"/>
                  </a:lnTo>
                  <a:lnTo>
                    <a:pt x="2002525" y="299693"/>
                  </a:lnTo>
                  <a:lnTo>
                    <a:pt x="2017314" y="302041"/>
                  </a:lnTo>
                  <a:close/>
                  <a:moveTo>
                    <a:pt x="1331456" y="290959"/>
                  </a:moveTo>
                  <a:lnTo>
                    <a:pt x="1331455" y="290960"/>
                  </a:lnTo>
                  <a:lnTo>
                    <a:pt x="1326556" y="301531"/>
                  </a:lnTo>
                  <a:lnTo>
                    <a:pt x="1317205" y="310724"/>
                  </a:lnTo>
                  <a:lnTo>
                    <a:pt x="1317206" y="310724"/>
                  </a:lnTo>
                  <a:lnTo>
                    <a:pt x="1326558" y="301531"/>
                  </a:lnTo>
                  <a:close/>
                  <a:moveTo>
                    <a:pt x="1352830" y="276709"/>
                  </a:moveTo>
                  <a:lnTo>
                    <a:pt x="1352829" y="276710"/>
                  </a:lnTo>
                  <a:lnTo>
                    <a:pt x="1349712" y="286822"/>
                  </a:lnTo>
                  <a:lnTo>
                    <a:pt x="1347479" y="287328"/>
                  </a:lnTo>
                  <a:lnTo>
                    <a:pt x="1349713" y="286822"/>
                  </a:lnTo>
                  <a:close/>
                  <a:moveTo>
                    <a:pt x="1044235" y="267517"/>
                  </a:moveTo>
                  <a:lnTo>
                    <a:pt x="1039337" y="285443"/>
                  </a:lnTo>
                  <a:lnTo>
                    <a:pt x="1039337" y="285443"/>
                  </a:lnTo>
                  <a:lnTo>
                    <a:pt x="1044235" y="267517"/>
                  </a:lnTo>
                  <a:close/>
                  <a:moveTo>
                    <a:pt x="1933342" y="261170"/>
                  </a:moveTo>
                  <a:lnTo>
                    <a:pt x="1934395" y="265219"/>
                  </a:lnTo>
                  <a:lnTo>
                    <a:pt x="1934395" y="265218"/>
                  </a:lnTo>
                  <a:close/>
                  <a:moveTo>
                    <a:pt x="1295230" y="260762"/>
                  </a:moveTo>
                  <a:lnTo>
                    <a:pt x="1288260" y="301529"/>
                  </a:lnTo>
                  <a:lnTo>
                    <a:pt x="1288260" y="301530"/>
                  </a:lnTo>
                  <a:close/>
                  <a:moveTo>
                    <a:pt x="2048918" y="259909"/>
                  </a:moveTo>
                  <a:lnTo>
                    <a:pt x="2045720" y="265218"/>
                  </a:lnTo>
                  <a:lnTo>
                    <a:pt x="2045720" y="265219"/>
                  </a:lnTo>
                  <a:close/>
                  <a:moveTo>
                    <a:pt x="1294495" y="243156"/>
                  </a:moveTo>
                  <a:lnTo>
                    <a:pt x="1290734" y="244398"/>
                  </a:lnTo>
                  <a:lnTo>
                    <a:pt x="1294494" y="243156"/>
                  </a:lnTo>
                  <a:lnTo>
                    <a:pt x="1296276" y="254647"/>
                  </a:lnTo>
                  <a:lnTo>
                    <a:pt x="1296276" y="254647"/>
                  </a:lnTo>
                  <a:close/>
                  <a:moveTo>
                    <a:pt x="1333238" y="242236"/>
                  </a:moveTo>
                  <a:lnTo>
                    <a:pt x="1333236" y="242236"/>
                  </a:lnTo>
                  <a:lnTo>
                    <a:pt x="1359954" y="272114"/>
                  </a:lnTo>
                  <a:lnTo>
                    <a:pt x="1359955" y="272113"/>
                  </a:lnTo>
                  <a:close/>
                  <a:moveTo>
                    <a:pt x="2092922" y="236260"/>
                  </a:moveTo>
                  <a:lnTo>
                    <a:pt x="2082674" y="238641"/>
                  </a:lnTo>
                  <a:lnTo>
                    <a:pt x="2092922" y="236261"/>
                  </a:lnTo>
                  <a:lnTo>
                    <a:pt x="2102272" y="239018"/>
                  </a:lnTo>
                  <a:close/>
                  <a:moveTo>
                    <a:pt x="388999" y="223409"/>
                  </a:moveTo>
                  <a:lnTo>
                    <a:pt x="377617" y="225229"/>
                  </a:lnTo>
                  <a:lnTo>
                    <a:pt x="366484" y="235801"/>
                  </a:lnTo>
                  <a:lnTo>
                    <a:pt x="361883" y="236721"/>
                  </a:lnTo>
                  <a:lnTo>
                    <a:pt x="366484" y="235802"/>
                  </a:lnTo>
                  <a:lnTo>
                    <a:pt x="377617" y="225230"/>
                  </a:lnTo>
                  <a:close/>
                  <a:moveTo>
                    <a:pt x="1294157" y="215553"/>
                  </a:moveTo>
                  <a:lnTo>
                    <a:pt x="1295385" y="216036"/>
                  </a:lnTo>
                  <a:lnTo>
                    <a:pt x="1295385" y="216036"/>
                  </a:lnTo>
                  <a:close/>
                  <a:moveTo>
                    <a:pt x="1286033" y="212359"/>
                  </a:moveTo>
                  <a:lnTo>
                    <a:pt x="1282917" y="231665"/>
                  </a:lnTo>
                  <a:lnTo>
                    <a:pt x="1289596" y="234882"/>
                  </a:lnTo>
                  <a:lnTo>
                    <a:pt x="1283807" y="239019"/>
                  </a:lnTo>
                  <a:lnTo>
                    <a:pt x="1283362" y="246833"/>
                  </a:lnTo>
                  <a:lnTo>
                    <a:pt x="1283362" y="246833"/>
                  </a:lnTo>
                  <a:lnTo>
                    <a:pt x="1283808" y="239019"/>
                  </a:lnTo>
                  <a:lnTo>
                    <a:pt x="1289597" y="234882"/>
                  </a:lnTo>
                  <a:lnTo>
                    <a:pt x="1282917" y="231664"/>
                  </a:lnTo>
                  <a:lnTo>
                    <a:pt x="1286034" y="212360"/>
                  </a:lnTo>
                  <a:close/>
                  <a:moveTo>
                    <a:pt x="1299187" y="204899"/>
                  </a:moveTo>
                  <a:lnTo>
                    <a:pt x="1298057" y="206843"/>
                  </a:lnTo>
                  <a:lnTo>
                    <a:pt x="1298502" y="206843"/>
                  </a:lnTo>
                  <a:lnTo>
                    <a:pt x="1297970" y="208412"/>
                  </a:lnTo>
                  <a:lnTo>
                    <a:pt x="1298502" y="206843"/>
                  </a:lnTo>
                  <a:lnTo>
                    <a:pt x="1326556" y="218794"/>
                  </a:lnTo>
                  <a:lnTo>
                    <a:pt x="1326557" y="218794"/>
                  </a:lnTo>
                  <a:lnTo>
                    <a:pt x="1298502" y="206843"/>
                  </a:lnTo>
                  <a:lnTo>
                    <a:pt x="1298057" y="206843"/>
                  </a:lnTo>
                  <a:close/>
                  <a:moveTo>
                    <a:pt x="409447" y="204306"/>
                  </a:moveTo>
                  <a:lnTo>
                    <a:pt x="413686" y="208682"/>
                  </a:lnTo>
                  <a:lnTo>
                    <a:pt x="413686" y="208682"/>
                  </a:lnTo>
                  <a:close/>
                  <a:moveTo>
                    <a:pt x="1299465" y="188218"/>
                  </a:moveTo>
                  <a:lnTo>
                    <a:pt x="1298948" y="190295"/>
                  </a:lnTo>
                  <a:lnTo>
                    <a:pt x="1292714" y="190755"/>
                  </a:lnTo>
                  <a:lnTo>
                    <a:pt x="1292713" y="190755"/>
                  </a:lnTo>
                  <a:lnTo>
                    <a:pt x="1298947" y="190296"/>
                  </a:lnTo>
                  <a:lnTo>
                    <a:pt x="1300729" y="202246"/>
                  </a:lnTo>
                  <a:lnTo>
                    <a:pt x="1298948" y="190296"/>
                  </a:lnTo>
                  <a:close/>
                  <a:moveTo>
                    <a:pt x="1369751" y="187077"/>
                  </a:moveTo>
                  <a:lnTo>
                    <a:pt x="1369751" y="187078"/>
                  </a:lnTo>
                  <a:lnTo>
                    <a:pt x="1362790" y="192189"/>
                  </a:lnTo>
                  <a:lnTo>
                    <a:pt x="1369750" y="187078"/>
                  </a:lnTo>
                  <a:lnTo>
                    <a:pt x="1383555" y="222931"/>
                  </a:lnTo>
                  <a:lnTo>
                    <a:pt x="1379547" y="227527"/>
                  </a:lnTo>
                  <a:lnTo>
                    <a:pt x="1379548" y="227527"/>
                  </a:lnTo>
                  <a:lnTo>
                    <a:pt x="1383556" y="222930"/>
                  </a:lnTo>
                  <a:lnTo>
                    <a:pt x="1383555" y="222930"/>
                  </a:lnTo>
                  <a:close/>
                  <a:moveTo>
                    <a:pt x="1888973" y="178345"/>
                  </a:moveTo>
                  <a:lnTo>
                    <a:pt x="1888973" y="178345"/>
                  </a:lnTo>
                  <a:lnTo>
                    <a:pt x="1900106" y="182941"/>
                  </a:lnTo>
                  <a:lnTo>
                    <a:pt x="1900106" y="182941"/>
                  </a:lnTo>
                  <a:close/>
                  <a:moveTo>
                    <a:pt x="397678" y="153374"/>
                  </a:moveTo>
                  <a:lnTo>
                    <a:pt x="398991" y="170991"/>
                  </a:lnTo>
                  <a:lnTo>
                    <a:pt x="406985" y="200523"/>
                  </a:lnTo>
                  <a:lnTo>
                    <a:pt x="398992" y="170991"/>
                  </a:lnTo>
                  <a:close/>
                  <a:moveTo>
                    <a:pt x="2135225" y="147088"/>
                  </a:moveTo>
                  <a:lnTo>
                    <a:pt x="2138787" y="158580"/>
                  </a:lnTo>
                  <a:lnTo>
                    <a:pt x="2138787" y="158579"/>
                  </a:lnTo>
                  <a:close/>
                  <a:moveTo>
                    <a:pt x="1247290" y="137436"/>
                  </a:moveTo>
                  <a:lnTo>
                    <a:pt x="1248181" y="137895"/>
                  </a:lnTo>
                  <a:lnTo>
                    <a:pt x="1250407" y="137436"/>
                  </a:lnTo>
                  <a:lnTo>
                    <a:pt x="1250853" y="138355"/>
                  </a:lnTo>
                  <a:lnTo>
                    <a:pt x="1252189" y="140193"/>
                  </a:lnTo>
                  <a:lnTo>
                    <a:pt x="1250407" y="139734"/>
                  </a:lnTo>
                  <a:lnTo>
                    <a:pt x="1249072" y="139734"/>
                  </a:lnTo>
                  <a:lnTo>
                    <a:pt x="1247290" y="140653"/>
                  </a:lnTo>
                  <a:lnTo>
                    <a:pt x="1245954" y="139274"/>
                  </a:lnTo>
                  <a:lnTo>
                    <a:pt x="1245954" y="137895"/>
                  </a:lnTo>
                  <a:close/>
                  <a:moveTo>
                    <a:pt x="1538521" y="136516"/>
                  </a:moveTo>
                  <a:lnTo>
                    <a:pt x="1528279" y="146629"/>
                  </a:lnTo>
                  <a:lnTo>
                    <a:pt x="1528279" y="146629"/>
                  </a:lnTo>
                  <a:lnTo>
                    <a:pt x="1538521" y="136517"/>
                  </a:lnTo>
                  <a:close/>
                  <a:moveTo>
                    <a:pt x="1217456" y="133758"/>
                  </a:moveTo>
                  <a:lnTo>
                    <a:pt x="1218347" y="133758"/>
                  </a:lnTo>
                  <a:lnTo>
                    <a:pt x="1218791" y="135596"/>
                  </a:lnTo>
                  <a:lnTo>
                    <a:pt x="1221018" y="136516"/>
                  </a:lnTo>
                  <a:lnTo>
                    <a:pt x="1221464" y="137435"/>
                  </a:lnTo>
                  <a:lnTo>
                    <a:pt x="1224136" y="137435"/>
                  </a:lnTo>
                  <a:lnTo>
                    <a:pt x="1226807" y="135137"/>
                  </a:lnTo>
                  <a:lnTo>
                    <a:pt x="1228589" y="135596"/>
                  </a:lnTo>
                  <a:lnTo>
                    <a:pt x="1229924" y="134677"/>
                  </a:lnTo>
                  <a:lnTo>
                    <a:pt x="1231260" y="135137"/>
                  </a:lnTo>
                  <a:lnTo>
                    <a:pt x="1233042" y="136056"/>
                  </a:lnTo>
                  <a:lnTo>
                    <a:pt x="1233932" y="134677"/>
                  </a:lnTo>
                  <a:lnTo>
                    <a:pt x="1235268" y="134677"/>
                  </a:lnTo>
                  <a:lnTo>
                    <a:pt x="1236603" y="136516"/>
                  </a:lnTo>
                  <a:lnTo>
                    <a:pt x="1236603" y="139274"/>
                  </a:lnTo>
                  <a:lnTo>
                    <a:pt x="1237939" y="138355"/>
                  </a:lnTo>
                  <a:lnTo>
                    <a:pt x="1239275" y="139274"/>
                  </a:lnTo>
                  <a:lnTo>
                    <a:pt x="1239721" y="138815"/>
                  </a:lnTo>
                  <a:lnTo>
                    <a:pt x="1242838" y="139734"/>
                  </a:lnTo>
                  <a:lnTo>
                    <a:pt x="1242838" y="140193"/>
                  </a:lnTo>
                  <a:lnTo>
                    <a:pt x="1241948" y="141113"/>
                  </a:lnTo>
                  <a:lnTo>
                    <a:pt x="1241502" y="143870"/>
                  </a:lnTo>
                  <a:lnTo>
                    <a:pt x="1241056" y="144789"/>
                  </a:lnTo>
                  <a:lnTo>
                    <a:pt x="1239721" y="144789"/>
                  </a:lnTo>
                  <a:lnTo>
                    <a:pt x="1238830" y="145709"/>
                  </a:lnTo>
                  <a:lnTo>
                    <a:pt x="1236603" y="146629"/>
                  </a:lnTo>
                  <a:lnTo>
                    <a:pt x="1235713" y="147088"/>
                  </a:lnTo>
                  <a:lnTo>
                    <a:pt x="1233042" y="148467"/>
                  </a:lnTo>
                  <a:lnTo>
                    <a:pt x="1231260" y="148008"/>
                  </a:lnTo>
                  <a:lnTo>
                    <a:pt x="1229033" y="148467"/>
                  </a:lnTo>
                  <a:lnTo>
                    <a:pt x="1227697" y="150306"/>
                  </a:lnTo>
                  <a:lnTo>
                    <a:pt x="1226807" y="148927"/>
                  </a:lnTo>
                  <a:lnTo>
                    <a:pt x="1225471" y="149386"/>
                  </a:lnTo>
                  <a:lnTo>
                    <a:pt x="1224581" y="149386"/>
                  </a:lnTo>
                  <a:lnTo>
                    <a:pt x="1223244" y="148008"/>
                  </a:lnTo>
                  <a:lnTo>
                    <a:pt x="1221464" y="149386"/>
                  </a:lnTo>
                  <a:lnTo>
                    <a:pt x="1219237" y="149386"/>
                  </a:lnTo>
                  <a:lnTo>
                    <a:pt x="1217011" y="148467"/>
                  </a:lnTo>
                  <a:lnTo>
                    <a:pt x="1214784" y="148008"/>
                  </a:lnTo>
                  <a:lnTo>
                    <a:pt x="1213003" y="146629"/>
                  </a:lnTo>
                  <a:lnTo>
                    <a:pt x="1211667" y="143870"/>
                  </a:lnTo>
                  <a:lnTo>
                    <a:pt x="1210331" y="142491"/>
                  </a:lnTo>
                  <a:lnTo>
                    <a:pt x="1209441" y="139274"/>
                  </a:lnTo>
                  <a:lnTo>
                    <a:pt x="1208550" y="137895"/>
                  </a:lnTo>
                  <a:lnTo>
                    <a:pt x="1208995" y="136516"/>
                  </a:lnTo>
                  <a:lnTo>
                    <a:pt x="1211222" y="137895"/>
                  </a:lnTo>
                  <a:lnTo>
                    <a:pt x="1213003" y="137435"/>
                  </a:lnTo>
                  <a:lnTo>
                    <a:pt x="1213894" y="136056"/>
                  </a:lnTo>
                  <a:lnTo>
                    <a:pt x="1214339" y="134677"/>
                  </a:lnTo>
                  <a:lnTo>
                    <a:pt x="1215675" y="134218"/>
                  </a:lnTo>
                  <a:lnTo>
                    <a:pt x="1216565" y="134677"/>
                  </a:lnTo>
                  <a:close/>
                  <a:moveTo>
                    <a:pt x="1003267" y="118590"/>
                  </a:moveTo>
                  <a:lnTo>
                    <a:pt x="1017072" y="128702"/>
                  </a:lnTo>
                  <a:lnTo>
                    <a:pt x="1035329" y="126864"/>
                  </a:lnTo>
                  <a:lnTo>
                    <a:pt x="1053141" y="128702"/>
                  </a:lnTo>
                  <a:lnTo>
                    <a:pt x="1053141" y="134218"/>
                  </a:lnTo>
                  <a:lnTo>
                    <a:pt x="1065609" y="130542"/>
                  </a:lnTo>
                  <a:lnTo>
                    <a:pt x="1063383" y="139275"/>
                  </a:lnTo>
                  <a:lnTo>
                    <a:pt x="1029540" y="141573"/>
                  </a:lnTo>
                  <a:lnTo>
                    <a:pt x="1029095" y="136977"/>
                  </a:lnTo>
                  <a:lnTo>
                    <a:pt x="999705" y="131001"/>
                  </a:lnTo>
                  <a:close/>
                  <a:moveTo>
                    <a:pt x="780168" y="110776"/>
                  </a:moveTo>
                  <a:lnTo>
                    <a:pt x="782840" y="110776"/>
                  </a:lnTo>
                  <a:lnTo>
                    <a:pt x="784621" y="112155"/>
                  </a:lnTo>
                  <a:lnTo>
                    <a:pt x="785512" y="113075"/>
                  </a:lnTo>
                  <a:lnTo>
                    <a:pt x="785957" y="114454"/>
                  </a:lnTo>
                  <a:lnTo>
                    <a:pt x="785066" y="115833"/>
                  </a:lnTo>
                  <a:lnTo>
                    <a:pt x="782840" y="114913"/>
                  </a:lnTo>
                  <a:lnTo>
                    <a:pt x="780613" y="113534"/>
                  </a:lnTo>
                  <a:lnTo>
                    <a:pt x="780613" y="111236"/>
                  </a:lnTo>
                  <a:close/>
                  <a:moveTo>
                    <a:pt x="778388" y="107559"/>
                  </a:moveTo>
                  <a:lnTo>
                    <a:pt x="780169" y="108938"/>
                  </a:lnTo>
                  <a:lnTo>
                    <a:pt x="778834" y="109397"/>
                  </a:lnTo>
                  <a:lnTo>
                    <a:pt x="776607" y="108938"/>
                  </a:lnTo>
                  <a:lnTo>
                    <a:pt x="776607" y="108018"/>
                  </a:lnTo>
                  <a:close/>
                  <a:moveTo>
                    <a:pt x="2132186" y="104247"/>
                  </a:moveTo>
                  <a:lnTo>
                    <a:pt x="2129436" y="107558"/>
                  </a:lnTo>
                  <a:lnTo>
                    <a:pt x="2129436" y="107558"/>
                  </a:lnTo>
                  <a:close/>
                  <a:moveTo>
                    <a:pt x="1417844" y="99285"/>
                  </a:moveTo>
                  <a:lnTo>
                    <a:pt x="1423187" y="120888"/>
                  </a:lnTo>
                  <a:lnTo>
                    <a:pt x="1418734" y="156281"/>
                  </a:lnTo>
                  <a:lnTo>
                    <a:pt x="1396140" y="170486"/>
                  </a:lnTo>
                  <a:lnTo>
                    <a:pt x="1418735" y="156281"/>
                  </a:lnTo>
                  <a:lnTo>
                    <a:pt x="1423188" y="120888"/>
                  </a:lnTo>
                  <a:close/>
                  <a:moveTo>
                    <a:pt x="2207891" y="77927"/>
                  </a:moveTo>
                  <a:lnTo>
                    <a:pt x="2200685" y="79979"/>
                  </a:lnTo>
                  <a:lnTo>
                    <a:pt x="2195212" y="82568"/>
                  </a:lnTo>
                  <a:lnTo>
                    <a:pt x="2200685" y="79979"/>
                  </a:lnTo>
                  <a:close/>
                  <a:moveTo>
                    <a:pt x="805107" y="44127"/>
                  </a:moveTo>
                  <a:lnTo>
                    <a:pt x="797538" y="67569"/>
                  </a:lnTo>
                  <a:lnTo>
                    <a:pt x="801545" y="76302"/>
                  </a:lnTo>
                  <a:lnTo>
                    <a:pt x="797538" y="91471"/>
                  </a:lnTo>
                  <a:lnTo>
                    <a:pt x="778836" y="80439"/>
                  </a:lnTo>
                  <a:lnTo>
                    <a:pt x="766811" y="77221"/>
                  </a:lnTo>
                  <a:lnTo>
                    <a:pt x="733414" y="62513"/>
                  </a:lnTo>
                  <a:lnTo>
                    <a:pt x="735640" y="47344"/>
                  </a:lnTo>
                  <a:lnTo>
                    <a:pt x="763249" y="50102"/>
                  </a:lnTo>
                  <a:lnTo>
                    <a:pt x="787295" y="46885"/>
                  </a:lnTo>
                  <a:close/>
                  <a:moveTo>
                    <a:pt x="1484639" y="460"/>
                  </a:moveTo>
                  <a:lnTo>
                    <a:pt x="1489983" y="11951"/>
                  </a:lnTo>
                  <a:lnTo>
                    <a:pt x="1504232" y="25281"/>
                  </a:lnTo>
                  <a:lnTo>
                    <a:pt x="1521154" y="29418"/>
                  </a:lnTo>
                  <a:lnTo>
                    <a:pt x="1529170" y="28499"/>
                  </a:lnTo>
                  <a:lnTo>
                    <a:pt x="1552770" y="6895"/>
                  </a:lnTo>
                  <a:lnTo>
                    <a:pt x="1561231" y="4596"/>
                  </a:lnTo>
                  <a:lnTo>
                    <a:pt x="1569692" y="13330"/>
                  </a:lnTo>
                  <a:lnTo>
                    <a:pt x="1564348" y="27579"/>
                  </a:lnTo>
                  <a:lnTo>
                    <a:pt x="1581715" y="43208"/>
                  </a:lnTo>
                  <a:lnTo>
                    <a:pt x="1587505" y="41369"/>
                  </a:lnTo>
                  <a:lnTo>
                    <a:pt x="1598637" y="63432"/>
                  </a:lnTo>
                  <a:lnTo>
                    <a:pt x="1622238" y="69408"/>
                  </a:lnTo>
                  <a:lnTo>
                    <a:pt x="1641386" y="84116"/>
                  </a:lnTo>
                  <a:lnTo>
                    <a:pt x="1675674" y="89173"/>
                  </a:lnTo>
                  <a:lnTo>
                    <a:pt x="1711298" y="81359"/>
                  </a:lnTo>
                  <a:lnTo>
                    <a:pt x="1712189" y="74464"/>
                  </a:lnTo>
                  <a:lnTo>
                    <a:pt x="1731782" y="68948"/>
                  </a:lnTo>
                  <a:lnTo>
                    <a:pt x="1745141" y="51941"/>
                  </a:lnTo>
                  <a:lnTo>
                    <a:pt x="1761172" y="52860"/>
                  </a:lnTo>
                  <a:lnTo>
                    <a:pt x="1770078" y="47344"/>
                  </a:lnTo>
                  <a:lnTo>
                    <a:pt x="1787445" y="50102"/>
                  </a:lnTo>
                  <a:lnTo>
                    <a:pt x="1816835" y="65271"/>
                  </a:lnTo>
                  <a:lnTo>
                    <a:pt x="1835983" y="68488"/>
                  </a:lnTo>
                  <a:lnTo>
                    <a:pt x="1868490" y="94228"/>
                  </a:lnTo>
                  <a:lnTo>
                    <a:pt x="1886302" y="95607"/>
                  </a:lnTo>
                  <a:lnTo>
                    <a:pt x="1893872" y="119969"/>
                  </a:lnTo>
                  <a:lnTo>
                    <a:pt x="1920144" y="131460"/>
                  </a:lnTo>
                  <a:lnTo>
                    <a:pt x="1937512" y="127323"/>
                  </a:lnTo>
                  <a:lnTo>
                    <a:pt x="1939293" y="113994"/>
                  </a:lnTo>
                  <a:lnTo>
                    <a:pt x="1957105" y="109856"/>
                  </a:lnTo>
                  <a:lnTo>
                    <a:pt x="1968683" y="100663"/>
                  </a:lnTo>
                  <a:lnTo>
                    <a:pt x="1967792" y="77221"/>
                  </a:lnTo>
                  <a:lnTo>
                    <a:pt x="1986495" y="71246"/>
                  </a:lnTo>
                  <a:lnTo>
                    <a:pt x="1987831" y="61134"/>
                  </a:lnTo>
                  <a:lnTo>
                    <a:pt x="2000744" y="68947"/>
                  </a:lnTo>
                  <a:lnTo>
                    <a:pt x="2007870" y="69867"/>
                  </a:lnTo>
                  <a:lnTo>
                    <a:pt x="2021229" y="69867"/>
                  </a:lnTo>
                  <a:lnTo>
                    <a:pt x="2040376" y="76302"/>
                  </a:lnTo>
                  <a:lnTo>
                    <a:pt x="2048392" y="79520"/>
                  </a:lnTo>
                  <a:lnTo>
                    <a:pt x="2063532" y="70327"/>
                  </a:lnTo>
                  <a:lnTo>
                    <a:pt x="2072883" y="75842"/>
                  </a:lnTo>
                  <a:lnTo>
                    <a:pt x="2076891" y="62513"/>
                  </a:lnTo>
                  <a:lnTo>
                    <a:pt x="2091141" y="62972"/>
                  </a:lnTo>
                  <a:lnTo>
                    <a:pt x="2093812" y="58835"/>
                  </a:lnTo>
                  <a:lnTo>
                    <a:pt x="2092922" y="46884"/>
                  </a:lnTo>
                  <a:lnTo>
                    <a:pt x="2100492" y="36772"/>
                  </a:lnTo>
                  <a:lnTo>
                    <a:pt x="2115187" y="43207"/>
                  </a:lnTo>
                  <a:lnTo>
                    <a:pt x="2114742" y="52400"/>
                  </a:lnTo>
                  <a:lnTo>
                    <a:pt x="2122312" y="53779"/>
                  </a:lnTo>
                  <a:lnTo>
                    <a:pt x="2126319" y="78600"/>
                  </a:lnTo>
                  <a:lnTo>
                    <a:pt x="2138342" y="88253"/>
                  </a:lnTo>
                  <a:lnTo>
                    <a:pt x="2145022" y="81818"/>
                  </a:lnTo>
                  <a:lnTo>
                    <a:pt x="2154819" y="79060"/>
                  </a:lnTo>
                  <a:lnTo>
                    <a:pt x="2165952" y="65730"/>
                  </a:lnTo>
                  <a:lnTo>
                    <a:pt x="2182873" y="68028"/>
                  </a:lnTo>
                  <a:lnTo>
                    <a:pt x="2206919" y="68028"/>
                  </a:lnTo>
                  <a:lnTo>
                    <a:pt x="2213599" y="76302"/>
                  </a:lnTo>
                  <a:lnTo>
                    <a:pt x="2234527" y="90091"/>
                  </a:lnTo>
                  <a:lnTo>
                    <a:pt x="2247441" y="113074"/>
                  </a:lnTo>
                  <a:lnTo>
                    <a:pt x="2289745" y="124565"/>
                  </a:lnTo>
                  <a:lnTo>
                    <a:pt x="2272824" y="149386"/>
                  </a:lnTo>
                  <a:lnTo>
                    <a:pt x="2247441" y="153983"/>
                  </a:lnTo>
                  <a:lnTo>
                    <a:pt x="2209591" y="146629"/>
                  </a:lnTo>
                  <a:lnTo>
                    <a:pt x="2200685" y="159499"/>
                  </a:lnTo>
                  <a:lnTo>
                    <a:pt x="2215380" y="185239"/>
                  </a:lnTo>
                  <a:lnTo>
                    <a:pt x="2228294" y="205464"/>
                  </a:lnTo>
                  <a:lnTo>
                    <a:pt x="2251004" y="219713"/>
                  </a:lnTo>
                  <a:lnTo>
                    <a:pt x="2234082" y="236720"/>
                  </a:lnTo>
                  <a:lnTo>
                    <a:pt x="2238535" y="257864"/>
                  </a:lnTo>
                  <a:lnTo>
                    <a:pt x="2221168" y="287741"/>
                  </a:lnTo>
                  <a:lnTo>
                    <a:pt x="2211371" y="317619"/>
                  </a:lnTo>
                  <a:lnTo>
                    <a:pt x="2191333" y="348415"/>
                  </a:lnTo>
                  <a:lnTo>
                    <a:pt x="2162388" y="346117"/>
                  </a:lnTo>
                  <a:lnTo>
                    <a:pt x="2140569" y="377373"/>
                  </a:lnTo>
                  <a:lnTo>
                    <a:pt x="2158381" y="390244"/>
                  </a:lnTo>
                  <a:lnTo>
                    <a:pt x="2164615" y="413226"/>
                  </a:lnTo>
                  <a:lnTo>
                    <a:pt x="2180200" y="427935"/>
                  </a:lnTo>
                  <a:lnTo>
                    <a:pt x="2188217" y="453216"/>
                  </a:lnTo>
                  <a:lnTo>
                    <a:pt x="2134334" y="453216"/>
                  </a:lnTo>
                  <a:lnTo>
                    <a:pt x="2120085" y="472981"/>
                  </a:lnTo>
                  <a:lnTo>
                    <a:pt x="2101383" y="465626"/>
                  </a:lnTo>
                  <a:lnTo>
                    <a:pt x="2091586" y="444483"/>
                  </a:lnTo>
                  <a:lnTo>
                    <a:pt x="2069765" y="421959"/>
                  </a:lnTo>
                  <a:lnTo>
                    <a:pt x="2025235" y="427475"/>
                  </a:lnTo>
                  <a:lnTo>
                    <a:pt x="1985158" y="427935"/>
                  </a:lnTo>
                  <a:lnTo>
                    <a:pt x="1951316" y="432072"/>
                  </a:lnTo>
                  <a:lnTo>
                    <a:pt x="1951316" y="432072"/>
                  </a:lnTo>
                  <a:lnTo>
                    <a:pt x="1904114" y="423339"/>
                  </a:lnTo>
                  <a:lnTo>
                    <a:pt x="1876505" y="416444"/>
                  </a:lnTo>
                  <a:lnTo>
                    <a:pt x="1848451" y="412767"/>
                  </a:lnTo>
                  <a:lnTo>
                    <a:pt x="1833756" y="376455"/>
                  </a:lnTo>
                  <a:lnTo>
                    <a:pt x="1821288" y="371398"/>
                  </a:lnTo>
                  <a:lnTo>
                    <a:pt x="1803031" y="376455"/>
                  </a:lnTo>
                  <a:lnTo>
                    <a:pt x="1780320" y="390704"/>
                  </a:lnTo>
                  <a:lnTo>
                    <a:pt x="1749149" y="381051"/>
                  </a:lnTo>
                  <a:lnTo>
                    <a:pt x="1721985" y="358069"/>
                  </a:lnTo>
                  <a:lnTo>
                    <a:pt x="1697493" y="349795"/>
                  </a:lnTo>
                  <a:lnTo>
                    <a:pt x="1677900" y="321756"/>
                  </a:lnTo>
                  <a:lnTo>
                    <a:pt x="1654745" y="282686"/>
                  </a:lnTo>
                  <a:lnTo>
                    <a:pt x="1642276" y="287282"/>
                  </a:lnTo>
                  <a:lnTo>
                    <a:pt x="1625800" y="277630"/>
                  </a:lnTo>
                  <a:lnTo>
                    <a:pt x="1618230" y="289121"/>
                  </a:lnTo>
                  <a:lnTo>
                    <a:pt x="1618229" y="289120"/>
                  </a:lnTo>
                  <a:lnTo>
                    <a:pt x="1603535" y="287741"/>
                  </a:lnTo>
                  <a:lnTo>
                    <a:pt x="1587059" y="284983"/>
                  </a:lnTo>
                  <a:lnTo>
                    <a:pt x="1587059" y="284983"/>
                  </a:lnTo>
                  <a:lnTo>
                    <a:pt x="1603535" y="287741"/>
                  </a:lnTo>
                  <a:lnTo>
                    <a:pt x="1610214" y="300612"/>
                  </a:lnTo>
                  <a:lnTo>
                    <a:pt x="1608878" y="307506"/>
                  </a:lnTo>
                  <a:lnTo>
                    <a:pt x="1619565" y="329569"/>
                  </a:lnTo>
                  <a:lnTo>
                    <a:pt x="1602199" y="330489"/>
                  </a:lnTo>
                  <a:lnTo>
                    <a:pt x="1619566" y="329569"/>
                  </a:lnTo>
                  <a:lnTo>
                    <a:pt x="1631590" y="355310"/>
                  </a:lnTo>
                  <a:lnTo>
                    <a:pt x="1644503" y="361745"/>
                  </a:lnTo>
                  <a:lnTo>
                    <a:pt x="1649847" y="372317"/>
                  </a:lnTo>
                  <a:lnTo>
                    <a:pt x="1667659" y="384727"/>
                  </a:lnTo>
                  <a:lnTo>
                    <a:pt x="1670776" y="396678"/>
                  </a:lnTo>
                  <a:lnTo>
                    <a:pt x="1668995" y="406791"/>
                  </a:lnTo>
                  <a:lnTo>
                    <a:pt x="1673002" y="416444"/>
                  </a:lnTo>
                  <a:lnTo>
                    <a:pt x="1681019" y="424717"/>
                  </a:lnTo>
                  <a:lnTo>
                    <a:pt x="1685026" y="434370"/>
                  </a:lnTo>
                  <a:lnTo>
                    <a:pt x="1689479" y="441723"/>
                  </a:lnTo>
                  <a:lnTo>
                    <a:pt x="1685916" y="420121"/>
                  </a:lnTo>
                  <a:lnTo>
                    <a:pt x="1690814" y="404953"/>
                  </a:lnTo>
                  <a:lnTo>
                    <a:pt x="1697494" y="401735"/>
                  </a:lnTo>
                  <a:lnTo>
                    <a:pt x="1705510" y="410928"/>
                  </a:lnTo>
                  <a:lnTo>
                    <a:pt x="1707737" y="427935"/>
                  </a:lnTo>
                  <a:lnTo>
                    <a:pt x="1704174" y="445402"/>
                  </a:lnTo>
                  <a:lnTo>
                    <a:pt x="1704173" y="445402"/>
                  </a:lnTo>
                  <a:lnTo>
                    <a:pt x="1709963" y="456893"/>
                  </a:lnTo>
                  <a:lnTo>
                    <a:pt x="1713970" y="455055"/>
                  </a:lnTo>
                  <a:lnTo>
                    <a:pt x="1715751" y="463329"/>
                  </a:lnTo>
                  <a:lnTo>
                    <a:pt x="1734454" y="458732"/>
                  </a:lnTo>
                  <a:lnTo>
                    <a:pt x="1754937" y="459651"/>
                  </a:lnTo>
                  <a:lnTo>
                    <a:pt x="1770078" y="460571"/>
                  </a:lnTo>
                  <a:lnTo>
                    <a:pt x="1784772" y="440346"/>
                  </a:lnTo>
                  <a:lnTo>
                    <a:pt x="1801249" y="421500"/>
                  </a:lnTo>
                  <a:lnTo>
                    <a:pt x="1814608" y="403114"/>
                  </a:lnTo>
                  <a:lnTo>
                    <a:pt x="1820396" y="413226"/>
                  </a:lnTo>
                  <a:lnTo>
                    <a:pt x="1826185" y="436668"/>
                  </a:lnTo>
                  <a:lnTo>
                    <a:pt x="1826186" y="436668"/>
                  </a:lnTo>
                  <a:lnTo>
                    <a:pt x="1839545" y="456893"/>
                  </a:lnTo>
                  <a:lnTo>
                    <a:pt x="1854240" y="467465"/>
                  </a:lnTo>
                  <a:lnTo>
                    <a:pt x="1872497" y="471602"/>
                  </a:lnTo>
                  <a:lnTo>
                    <a:pt x="1887638" y="476658"/>
                  </a:lnTo>
                  <a:lnTo>
                    <a:pt x="1900551" y="493665"/>
                  </a:lnTo>
                  <a:lnTo>
                    <a:pt x="1908121" y="503317"/>
                  </a:lnTo>
                  <a:lnTo>
                    <a:pt x="1917028" y="507455"/>
                  </a:lnTo>
                  <a:lnTo>
                    <a:pt x="1917918" y="513890"/>
                  </a:lnTo>
                  <a:lnTo>
                    <a:pt x="1910348" y="531356"/>
                  </a:lnTo>
                  <a:lnTo>
                    <a:pt x="1907230" y="539630"/>
                  </a:lnTo>
                  <a:lnTo>
                    <a:pt x="1897434" y="549283"/>
                  </a:lnTo>
                  <a:lnTo>
                    <a:pt x="1889865" y="569508"/>
                  </a:lnTo>
                  <a:lnTo>
                    <a:pt x="1878732" y="567669"/>
                  </a:lnTo>
                  <a:lnTo>
                    <a:pt x="1874279" y="575023"/>
                  </a:lnTo>
                  <a:lnTo>
                    <a:pt x="1871161" y="589732"/>
                  </a:lnTo>
                  <a:lnTo>
                    <a:pt x="1876059" y="609497"/>
                  </a:lnTo>
                  <a:lnTo>
                    <a:pt x="1873833" y="613174"/>
                  </a:lnTo>
                  <a:lnTo>
                    <a:pt x="1862700" y="613174"/>
                  </a:lnTo>
                  <a:lnTo>
                    <a:pt x="1848006" y="624206"/>
                  </a:lnTo>
                  <a:lnTo>
                    <a:pt x="1846670" y="638455"/>
                  </a:lnTo>
                  <a:lnTo>
                    <a:pt x="1841326" y="644890"/>
                  </a:lnTo>
                  <a:lnTo>
                    <a:pt x="1825741" y="644430"/>
                  </a:lnTo>
                  <a:lnTo>
                    <a:pt x="1816835" y="651785"/>
                  </a:lnTo>
                  <a:lnTo>
                    <a:pt x="1817725" y="663736"/>
                  </a:lnTo>
                  <a:lnTo>
                    <a:pt x="1806147" y="672009"/>
                  </a:lnTo>
                  <a:lnTo>
                    <a:pt x="1792343" y="669252"/>
                  </a:lnTo>
                  <a:lnTo>
                    <a:pt x="1776313" y="679364"/>
                  </a:lnTo>
                  <a:lnTo>
                    <a:pt x="1765180" y="680743"/>
                  </a:lnTo>
                  <a:lnTo>
                    <a:pt x="1755383" y="660059"/>
                  </a:lnTo>
                  <a:lnTo>
                    <a:pt x="1732227" y="611335"/>
                  </a:lnTo>
                  <a:lnTo>
                    <a:pt x="1661425" y="622827"/>
                  </a:lnTo>
                  <a:lnTo>
                    <a:pt x="1661424" y="622827"/>
                  </a:lnTo>
                  <a:lnTo>
                    <a:pt x="1732226" y="611336"/>
                  </a:lnTo>
                  <a:lnTo>
                    <a:pt x="1755382" y="660059"/>
                  </a:lnTo>
                  <a:lnTo>
                    <a:pt x="1765179" y="680744"/>
                  </a:lnTo>
                  <a:lnTo>
                    <a:pt x="1747367" y="688558"/>
                  </a:lnTo>
                  <a:lnTo>
                    <a:pt x="1743359" y="701887"/>
                  </a:lnTo>
                  <a:lnTo>
                    <a:pt x="1743359" y="712000"/>
                  </a:lnTo>
                  <a:lnTo>
                    <a:pt x="1719312" y="724411"/>
                  </a:lnTo>
                  <a:lnTo>
                    <a:pt x="1680125" y="738200"/>
                  </a:lnTo>
                  <a:lnTo>
                    <a:pt x="1659196" y="758884"/>
                  </a:lnTo>
                  <a:lnTo>
                    <a:pt x="1648064" y="760723"/>
                  </a:lnTo>
                  <a:lnTo>
                    <a:pt x="1640494" y="758884"/>
                  </a:lnTo>
                  <a:lnTo>
                    <a:pt x="1626244" y="771295"/>
                  </a:lnTo>
                  <a:lnTo>
                    <a:pt x="1610659" y="776810"/>
                  </a:lnTo>
                  <a:lnTo>
                    <a:pt x="1589730" y="778190"/>
                  </a:lnTo>
                  <a:lnTo>
                    <a:pt x="1583495" y="780028"/>
                  </a:lnTo>
                  <a:lnTo>
                    <a:pt x="1578597" y="787843"/>
                  </a:lnTo>
                  <a:lnTo>
                    <a:pt x="1571918" y="790141"/>
                  </a:lnTo>
                  <a:lnTo>
                    <a:pt x="1568355" y="797495"/>
                  </a:lnTo>
                  <a:lnTo>
                    <a:pt x="1555887" y="796576"/>
                  </a:lnTo>
                  <a:lnTo>
                    <a:pt x="1548316" y="800712"/>
                  </a:lnTo>
                  <a:lnTo>
                    <a:pt x="1530504" y="799334"/>
                  </a:lnTo>
                  <a:lnTo>
                    <a:pt x="1523379" y="781867"/>
                  </a:lnTo>
                  <a:lnTo>
                    <a:pt x="1523379" y="765779"/>
                  </a:lnTo>
                  <a:lnTo>
                    <a:pt x="1518926" y="757045"/>
                  </a:lnTo>
                  <a:lnTo>
                    <a:pt x="1513137" y="735442"/>
                  </a:lnTo>
                  <a:lnTo>
                    <a:pt x="1505122" y="723491"/>
                  </a:lnTo>
                  <a:lnTo>
                    <a:pt x="1510020" y="721652"/>
                  </a:lnTo>
                  <a:lnTo>
                    <a:pt x="1506904" y="708323"/>
                  </a:lnTo>
                  <a:lnTo>
                    <a:pt x="1509575" y="702807"/>
                  </a:lnTo>
                  <a:lnTo>
                    <a:pt x="1507794" y="689937"/>
                  </a:lnTo>
                  <a:lnTo>
                    <a:pt x="1507795" y="689935"/>
                  </a:lnTo>
                  <a:lnTo>
                    <a:pt x="1503787" y="677066"/>
                  </a:lnTo>
                  <a:lnTo>
                    <a:pt x="1495772" y="668332"/>
                  </a:lnTo>
                  <a:lnTo>
                    <a:pt x="1493546" y="656381"/>
                  </a:lnTo>
                  <a:lnTo>
                    <a:pt x="1479741" y="645809"/>
                  </a:lnTo>
                  <a:lnTo>
                    <a:pt x="1465047" y="620988"/>
                  </a:lnTo>
                  <a:lnTo>
                    <a:pt x="1456586" y="597087"/>
                  </a:lnTo>
                  <a:lnTo>
                    <a:pt x="1438329" y="576861"/>
                  </a:lnTo>
                  <a:lnTo>
                    <a:pt x="1427196" y="571806"/>
                  </a:lnTo>
                  <a:lnTo>
                    <a:pt x="1408938" y="543767"/>
                  </a:lnTo>
                  <a:lnTo>
                    <a:pt x="1404931" y="523542"/>
                  </a:lnTo>
                  <a:lnTo>
                    <a:pt x="1404931" y="506075"/>
                  </a:lnTo>
                  <a:lnTo>
                    <a:pt x="1388900" y="472981"/>
                  </a:lnTo>
                  <a:lnTo>
                    <a:pt x="1376431" y="461489"/>
                  </a:lnTo>
                  <a:lnTo>
                    <a:pt x="1363072" y="455514"/>
                  </a:lnTo>
                  <a:lnTo>
                    <a:pt x="1353721" y="438507"/>
                  </a:lnTo>
                  <a:lnTo>
                    <a:pt x="1354611" y="432071"/>
                  </a:lnTo>
                  <a:lnTo>
                    <a:pt x="1346596" y="416444"/>
                  </a:lnTo>
                  <a:lnTo>
                    <a:pt x="1339025" y="410008"/>
                  </a:lnTo>
                  <a:lnTo>
                    <a:pt x="1327893" y="387945"/>
                  </a:lnTo>
                  <a:lnTo>
                    <a:pt x="1310972" y="364503"/>
                  </a:lnTo>
                  <a:lnTo>
                    <a:pt x="1297167" y="344278"/>
                  </a:lnTo>
                  <a:lnTo>
                    <a:pt x="1285144" y="344278"/>
                  </a:lnTo>
                  <a:lnTo>
                    <a:pt x="1287371" y="328191"/>
                  </a:lnTo>
                  <a:lnTo>
                    <a:pt x="1287816" y="317619"/>
                  </a:lnTo>
                  <a:lnTo>
                    <a:pt x="1289597" y="305669"/>
                  </a:lnTo>
                  <a:lnTo>
                    <a:pt x="1289596" y="305668"/>
                  </a:lnTo>
                  <a:lnTo>
                    <a:pt x="1288260" y="301532"/>
                  </a:lnTo>
                  <a:lnTo>
                    <a:pt x="1282472" y="313482"/>
                  </a:lnTo>
                  <a:lnTo>
                    <a:pt x="1279355" y="335546"/>
                  </a:lnTo>
                  <a:lnTo>
                    <a:pt x="1274011" y="351174"/>
                  </a:lnTo>
                  <a:lnTo>
                    <a:pt x="1268668" y="356230"/>
                  </a:lnTo>
                  <a:lnTo>
                    <a:pt x="1259762" y="346577"/>
                  </a:lnTo>
                  <a:lnTo>
                    <a:pt x="1247738" y="333707"/>
                  </a:lnTo>
                  <a:lnTo>
                    <a:pt x="1226809" y="291419"/>
                  </a:lnTo>
                  <a:lnTo>
                    <a:pt x="1224582" y="294177"/>
                  </a:lnTo>
                  <a:lnTo>
                    <a:pt x="1237051" y="324974"/>
                  </a:lnTo>
                  <a:lnTo>
                    <a:pt x="1254417" y="354851"/>
                  </a:lnTo>
                  <a:lnTo>
                    <a:pt x="1276238" y="400816"/>
                  </a:lnTo>
                  <a:lnTo>
                    <a:pt x="1286480" y="416904"/>
                  </a:lnTo>
                  <a:lnTo>
                    <a:pt x="1295386" y="433452"/>
                  </a:lnTo>
                  <a:lnTo>
                    <a:pt x="1319432" y="466087"/>
                  </a:lnTo>
                  <a:lnTo>
                    <a:pt x="1314979" y="471143"/>
                  </a:lnTo>
                  <a:lnTo>
                    <a:pt x="1316760" y="490448"/>
                  </a:lnTo>
                  <a:lnTo>
                    <a:pt x="1347040" y="517108"/>
                  </a:lnTo>
                  <a:lnTo>
                    <a:pt x="1351938" y="523083"/>
                  </a:lnTo>
                  <a:lnTo>
                    <a:pt x="1351938" y="523083"/>
                  </a:lnTo>
                  <a:lnTo>
                    <a:pt x="1351939" y="523084"/>
                  </a:lnTo>
                  <a:lnTo>
                    <a:pt x="1351938" y="523084"/>
                  </a:lnTo>
                  <a:lnTo>
                    <a:pt x="1361290" y="552041"/>
                  </a:lnTo>
                  <a:lnTo>
                    <a:pt x="1355946" y="557097"/>
                  </a:lnTo>
                  <a:lnTo>
                    <a:pt x="1361290" y="587894"/>
                  </a:lnTo>
                  <a:lnTo>
                    <a:pt x="1372422" y="622827"/>
                  </a:lnTo>
                  <a:lnTo>
                    <a:pt x="1382219" y="630182"/>
                  </a:lnTo>
                  <a:lnTo>
                    <a:pt x="1396468" y="641213"/>
                  </a:lnTo>
                  <a:lnTo>
                    <a:pt x="1384446" y="657761"/>
                  </a:lnTo>
                  <a:lnTo>
                    <a:pt x="1384446" y="657761"/>
                  </a:lnTo>
                  <a:lnTo>
                    <a:pt x="1396469" y="641213"/>
                  </a:lnTo>
                  <a:lnTo>
                    <a:pt x="1412500" y="675228"/>
                  </a:lnTo>
                  <a:lnTo>
                    <a:pt x="1420961" y="702347"/>
                  </a:lnTo>
                  <a:lnTo>
                    <a:pt x="1435210" y="716596"/>
                  </a:lnTo>
                  <a:lnTo>
                    <a:pt x="1470835" y="744634"/>
                  </a:lnTo>
                  <a:lnTo>
                    <a:pt x="1485530" y="761182"/>
                  </a:lnTo>
                  <a:lnTo>
                    <a:pt x="1499779" y="778649"/>
                  </a:lnTo>
                  <a:lnTo>
                    <a:pt x="1507795" y="788761"/>
                  </a:lnTo>
                  <a:lnTo>
                    <a:pt x="1520708" y="797494"/>
                  </a:lnTo>
                  <a:lnTo>
                    <a:pt x="1526943" y="806687"/>
                  </a:lnTo>
                  <a:lnTo>
                    <a:pt x="1526497" y="818638"/>
                  </a:lnTo>
                  <a:lnTo>
                    <a:pt x="1512693" y="825992"/>
                  </a:lnTo>
                  <a:lnTo>
                    <a:pt x="1523380" y="833807"/>
                  </a:lnTo>
                  <a:lnTo>
                    <a:pt x="1531840" y="839323"/>
                  </a:lnTo>
                  <a:lnTo>
                    <a:pt x="1537184" y="851733"/>
                  </a:lnTo>
                  <a:lnTo>
                    <a:pt x="1549207" y="864143"/>
                  </a:lnTo>
                  <a:lnTo>
                    <a:pt x="1561675" y="864143"/>
                  </a:lnTo>
                  <a:lnTo>
                    <a:pt x="1584832" y="856329"/>
                  </a:lnTo>
                  <a:lnTo>
                    <a:pt x="1611995" y="853112"/>
                  </a:lnTo>
                  <a:lnTo>
                    <a:pt x="1633815" y="843919"/>
                  </a:lnTo>
                  <a:lnTo>
                    <a:pt x="1646283" y="842080"/>
                  </a:lnTo>
                  <a:lnTo>
                    <a:pt x="1655189" y="836564"/>
                  </a:lnTo>
                  <a:lnTo>
                    <a:pt x="1669439" y="835645"/>
                  </a:lnTo>
                  <a:lnTo>
                    <a:pt x="1677454" y="834726"/>
                  </a:lnTo>
                  <a:lnTo>
                    <a:pt x="1688587" y="830589"/>
                  </a:lnTo>
                  <a:lnTo>
                    <a:pt x="1701946" y="827371"/>
                  </a:lnTo>
                  <a:lnTo>
                    <a:pt x="1713078" y="817259"/>
                  </a:lnTo>
                  <a:lnTo>
                    <a:pt x="1722876" y="817259"/>
                  </a:lnTo>
                  <a:lnTo>
                    <a:pt x="1723766" y="825533"/>
                  </a:lnTo>
                  <a:lnTo>
                    <a:pt x="1721984" y="842540"/>
                  </a:lnTo>
                  <a:lnTo>
                    <a:pt x="1722876" y="858168"/>
                  </a:lnTo>
                  <a:lnTo>
                    <a:pt x="1717976" y="868740"/>
                  </a:lnTo>
                  <a:lnTo>
                    <a:pt x="1711743" y="900915"/>
                  </a:lnTo>
                  <a:lnTo>
                    <a:pt x="1701055" y="933551"/>
                  </a:lnTo>
                  <a:lnTo>
                    <a:pt x="1686360" y="971242"/>
                  </a:lnTo>
                  <a:lnTo>
                    <a:pt x="1665877" y="1014449"/>
                  </a:lnTo>
                  <a:lnTo>
                    <a:pt x="1644948" y="1047545"/>
                  </a:lnTo>
                  <a:lnTo>
                    <a:pt x="1615557" y="1087993"/>
                  </a:lnTo>
                  <a:lnTo>
                    <a:pt x="1590620" y="1111896"/>
                  </a:lnTo>
                  <a:lnTo>
                    <a:pt x="1553214" y="1141313"/>
                  </a:lnTo>
                  <a:lnTo>
                    <a:pt x="1529614" y="1163376"/>
                  </a:lnTo>
                  <a:lnTo>
                    <a:pt x="1502004" y="1199229"/>
                  </a:lnTo>
                  <a:lnTo>
                    <a:pt x="1496216" y="1214857"/>
                  </a:lnTo>
                  <a:lnTo>
                    <a:pt x="1490427" y="1221752"/>
                  </a:lnTo>
                  <a:lnTo>
                    <a:pt x="1490428" y="1221753"/>
                  </a:lnTo>
                  <a:lnTo>
                    <a:pt x="1472615" y="1233704"/>
                  </a:lnTo>
                  <a:lnTo>
                    <a:pt x="1466382" y="1246115"/>
                  </a:lnTo>
                  <a:lnTo>
                    <a:pt x="1456585" y="1247953"/>
                  </a:lnTo>
                  <a:lnTo>
                    <a:pt x="1453022" y="1269097"/>
                  </a:lnTo>
                  <a:lnTo>
                    <a:pt x="1444562" y="1281048"/>
                  </a:lnTo>
                  <a:lnTo>
                    <a:pt x="1439663" y="1300353"/>
                  </a:lnTo>
                  <a:lnTo>
                    <a:pt x="1429422" y="1310006"/>
                  </a:lnTo>
                  <a:lnTo>
                    <a:pt x="1429421" y="1310005"/>
                  </a:lnTo>
                  <a:lnTo>
                    <a:pt x="1416952" y="1346777"/>
                  </a:lnTo>
                  <a:lnTo>
                    <a:pt x="1418289" y="1363325"/>
                  </a:lnTo>
                  <a:lnTo>
                    <a:pt x="1433874" y="1373897"/>
                  </a:lnTo>
                  <a:lnTo>
                    <a:pt x="1434764" y="1381711"/>
                  </a:lnTo>
                  <a:lnTo>
                    <a:pt x="1427195" y="1399637"/>
                  </a:lnTo>
                  <a:lnTo>
                    <a:pt x="1428530" y="1408371"/>
                  </a:lnTo>
                  <a:lnTo>
                    <a:pt x="1426749" y="1422620"/>
                  </a:lnTo>
                  <a:lnTo>
                    <a:pt x="1434764" y="1441006"/>
                  </a:lnTo>
                  <a:lnTo>
                    <a:pt x="1444561" y="1470424"/>
                  </a:lnTo>
                  <a:lnTo>
                    <a:pt x="1453467" y="1476858"/>
                  </a:lnTo>
                  <a:lnTo>
                    <a:pt x="1432983" y="1493865"/>
                  </a:lnTo>
                  <a:lnTo>
                    <a:pt x="1405375" y="1505356"/>
                  </a:lnTo>
                  <a:lnTo>
                    <a:pt x="1405376" y="1505356"/>
                  </a:lnTo>
                  <a:lnTo>
                    <a:pt x="1432984" y="1493865"/>
                  </a:lnTo>
                  <a:lnTo>
                    <a:pt x="1453469" y="1476858"/>
                  </a:lnTo>
                  <a:lnTo>
                    <a:pt x="1457476" y="1489729"/>
                  </a:lnTo>
                  <a:lnTo>
                    <a:pt x="1455250" y="1519146"/>
                  </a:lnTo>
                  <a:lnTo>
                    <a:pt x="1457476" y="1545347"/>
                  </a:lnTo>
                  <a:lnTo>
                    <a:pt x="1456586" y="1591312"/>
                  </a:lnTo>
                  <a:lnTo>
                    <a:pt x="1460148" y="1605561"/>
                  </a:lnTo>
                  <a:lnTo>
                    <a:pt x="1451687" y="1626705"/>
                  </a:lnTo>
                  <a:lnTo>
                    <a:pt x="1441000" y="1647389"/>
                  </a:lnTo>
                  <a:lnTo>
                    <a:pt x="1424524" y="1665775"/>
                  </a:lnTo>
                  <a:lnTo>
                    <a:pt x="1400923" y="1676806"/>
                  </a:lnTo>
                  <a:lnTo>
                    <a:pt x="1371978" y="1691056"/>
                  </a:lnTo>
                  <a:lnTo>
                    <a:pt x="1342588" y="1722772"/>
                  </a:lnTo>
                  <a:lnTo>
                    <a:pt x="1332791" y="1728287"/>
                  </a:lnTo>
                  <a:lnTo>
                    <a:pt x="1314089" y="1749432"/>
                  </a:lnTo>
                  <a:lnTo>
                    <a:pt x="1303847" y="1755866"/>
                  </a:lnTo>
                  <a:lnTo>
                    <a:pt x="1300284" y="1777011"/>
                  </a:lnTo>
                  <a:lnTo>
                    <a:pt x="1310972" y="1799533"/>
                  </a:lnTo>
                  <a:lnTo>
                    <a:pt x="1314979" y="1816541"/>
                  </a:lnTo>
                  <a:lnTo>
                    <a:pt x="1314979" y="1825734"/>
                  </a:lnTo>
                  <a:lnTo>
                    <a:pt x="1319432" y="1823895"/>
                  </a:lnTo>
                  <a:lnTo>
                    <a:pt x="1317206" y="1852853"/>
                  </a:lnTo>
                  <a:lnTo>
                    <a:pt x="1312307" y="1866643"/>
                  </a:lnTo>
                  <a:lnTo>
                    <a:pt x="1317651" y="1871699"/>
                  </a:lnTo>
                  <a:lnTo>
                    <a:pt x="1313198" y="1884109"/>
                  </a:lnTo>
                  <a:lnTo>
                    <a:pt x="1302511" y="1894682"/>
                  </a:lnTo>
                  <a:lnTo>
                    <a:pt x="1281582" y="1904334"/>
                  </a:lnTo>
                  <a:lnTo>
                    <a:pt x="1250856" y="1920422"/>
                  </a:lnTo>
                  <a:lnTo>
                    <a:pt x="1239724" y="1931454"/>
                  </a:lnTo>
                  <a:lnTo>
                    <a:pt x="1241059" y="1943864"/>
                  </a:lnTo>
                  <a:lnTo>
                    <a:pt x="1246848" y="1945702"/>
                  </a:lnTo>
                  <a:lnTo>
                    <a:pt x="1243731" y="1961331"/>
                  </a:lnTo>
                  <a:lnTo>
                    <a:pt x="1243729" y="1961331"/>
                  </a:lnTo>
                  <a:lnTo>
                    <a:pt x="1236159" y="1982935"/>
                  </a:lnTo>
                  <a:lnTo>
                    <a:pt x="1231706" y="2007297"/>
                  </a:lnTo>
                  <a:lnTo>
                    <a:pt x="1224136" y="2020626"/>
                  </a:lnTo>
                  <a:lnTo>
                    <a:pt x="1206324" y="2035795"/>
                  </a:lnTo>
                  <a:lnTo>
                    <a:pt x="1201426" y="2039931"/>
                  </a:lnTo>
                  <a:lnTo>
                    <a:pt x="1189848" y="2055100"/>
                  </a:lnTo>
                  <a:lnTo>
                    <a:pt x="1181833" y="2070269"/>
                  </a:lnTo>
                  <a:lnTo>
                    <a:pt x="1166247" y="2091412"/>
                  </a:lnTo>
                  <a:lnTo>
                    <a:pt x="1136412" y="2121750"/>
                  </a:lnTo>
                  <a:lnTo>
                    <a:pt x="1118154" y="2139216"/>
                  </a:lnTo>
                  <a:lnTo>
                    <a:pt x="1099006" y="2153006"/>
                  </a:lnTo>
                  <a:lnTo>
                    <a:pt x="1072733" y="2164037"/>
                  </a:lnTo>
                  <a:lnTo>
                    <a:pt x="1060710" y="2165876"/>
                  </a:lnTo>
                  <a:lnTo>
                    <a:pt x="1056702" y="2174149"/>
                  </a:lnTo>
                  <a:lnTo>
                    <a:pt x="1042453" y="2169553"/>
                  </a:lnTo>
                  <a:lnTo>
                    <a:pt x="1030430" y="2175069"/>
                  </a:lnTo>
                  <a:lnTo>
                    <a:pt x="1005048" y="2169553"/>
                  </a:lnTo>
                  <a:lnTo>
                    <a:pt x="990353" y="2173230"/>
                  </a:lnTo>
                  <a:lnTo>
                    <a:pt x="980556" y="2171392"/>
                  </a:lnTo>
                  <a:lnTo>
                    <a:pt x="954728" y="2183342"/>
                  </a:lnTo>
                  <a:lnTo>
                    <a:pt x="934244" y="2187939"/>
                  </a:lnTo>
                  <a:lnTo>
                    <a:pt x="918659" y="2198971"/>
                  </a:lnTo>
                  <a:lnTo>
                    <a:pt x="907972" y="2199890"/>
                  </a:lnTo>
                  <a:lnTo>
                    <a:pt x="898620" y="2189318"/>
                  </a:lnTo>
                  <a:lnTo>
                    <a:pt x="890605" y="2188859"/>
                  </a:lnTo>
                  <a:lnTo>
                    <a:pt x="880808" y="2175529"/>
                  </a:lnTo>
                  <a:lnTo>
                    <a:pt x="879473" y="2179666"/>
                  </a:lnTo>
                  <a:lnTo>
                    <a:pt x="876801" y="2171851"/>
                  </a:lnTo>
                  <a:lnTo>
                    <a:pt x="878137" y="2154385"/>
                  </a:lnTo>
                  <a:lnTo>
                    <a:pt x="871457" y="2134620"/>
                  </a:lnTo>
                  <a:lnTo>
                    <a:pt x="879473" y="2129104"/>
                  </a:lnTo>
                  <a:lnTo>
                    <a:pt x="879917" y="2106581"/>
                  </a:lnTo>
                  <a:lnTo>
                    <a:pt x="865222" y="2079002"/>
                  </a:lnTo>
                  <a:lnTo>
                    <a:pt x="854535" y="2054181"/>
                  </a:lnTo>
                  <a:lnTo>
                    <a:pt x="854535" y="2053721"/>
                  </a:lnTo>
                  <a:lnTo>
                    <a:pt x="838504" y="2015570"/>
                  </a:lnTo>
                  <a:lnTo>
                    <a:pt x="838505" y="2015569"/>
                  </a:lnTo>
                  <a:lnTo>
                    <a:pt x="821139" y="1993047"/>
                  </a:lnTo>
                  <a:lnTo>
                    <a:pt x="812233" y="1971903"/>
                  </a:lnTo>
                  <a:lnTo>
                    <a:pt x="807780" y="1942945"/>
                  </a:lnTo>
                  <a:lnTo>
                    <a:pt x="802436" y="1921801"/>
                  </a:lnTo>
                  <a:lnTo>
                    <a:pt x="795312" y="1876296"/>
                  </a:lnTo>
                  <a:lnTo>
                    <a:pt x="795756" y="1840902"/>
                  </a:lnTo>
                  <a:lnTo>
                    <a:pt x="793085" y="1824814"/>
                  </a:lnTo>
                  <a:lnTo>
                    <a:pt x="783734" y="1812404"/>
                  </a:lnTo>
                  <a:lnTo>
                    <a:pt x="771264" y="1788042"/>
                  </a:lnTo>
                  <a:lnTo>
                    <a:pt x="758796" y="1752649"/>
                  </a:lnTo>
                  <a:lnTo>
                    <a:pt x="753898" y="1734263"/>
                  </a:lnTo>
                  <a:lnTo>
                    <a:pt x="734305" y="1705305"/>
                  </a:lnTo>
                  <a:lnTo>
                    <a:pt x="732969" y="1682783"/>
                  </a:lnTo>
                  <a:lnTo>
                    <a:pt x="732968" y="1682784"/>
                  </a:lnTo>
                  <a:lnTo>
                    <a:pt x="730742" y="1664398"/>
                  </a:lnTo>
                  <a:lnTo>
                    <a:pt x="734750" y="1638197"/>
                  </a:lnTo>
                  <a:lnTo>
                    <a:pt x="743656" y="1611078"/>
                  </a:lnTo>
                  <a:lnTo>
                    <a:pt x="744991" y="1598667"/>
                  </a:lnTo>
                  <a:lnTo>
                    <a:pt x="753452" y="1572008"/>
                  </a:lnTo>
                  <a:lnTo>
                    <a:pt x="759686" y="1560056"/>
                  </a:lnTo>
                  <a:lnTo>
                    <a:pt x="774382" y="1540751"/>
                  </a:lnTo>
                  <a:lnTo>
                    <a:pt x="782842" y="1527421"/>
                  </a:lnTo>
                  <a:lnTo>
                    <a:pt x="785515" y="1505818"/>
                  </a:lnTo>
                  <a:lnTo>
                    <a:pt x="784179" y="1488810"/>
                  </a:lnTo>
                  <a:lnTo>
                    <a:pt x="777054" y="1478239"/>
                  </a:lnTo>
                  <a:lnTo>
                    <a:pt x="770374" y="1460312"/>
                  </a:lnTo>
                  <a:lnTo>
                    <a:pt x="764584" y="1442845"/>
                  </a:lnTo>
                  <a:lnTo>
                    <a:pt x="765921" y="1436410"/>
                  </a:lnTo>
                  <a:lnTo>
                    <a:pt x="773490" y="1424919"/>
                  </a:lnTo>
                  <a:lnTo>
                    <a:pt x="766366" y="1396420"/>
                  </a:lnTo>
                  <a:lnTo>
                    <a:pt x="761022" y="1376656"/>
                  </a:lnTo>
                  <a:lnTo>
                    <a:pt x="748554" y="1357810"/>
                  </a:lnTo>
                  <a:lnTo>
                    <a:pt x="751225" y="1352294"/>
                  </a:lnTo>
                  <a:lnTo>
                    <a:pt x="756449" y="1350184"/>
                  </a:lnTo>
                  <a:lnTo>
                    <a:pt x="751226" y="1352294"/>
                  </a:lnTo>
                  <a:lnTo>
                    <a:pt x="747664" y="1343101"/>
                  </a:lnTo>
                  <a:lnTo>
                    <a:pt x="753898" y="1339883"/>
                  </a:lnTo>
                  <a:lnTo>
                    <a:pt x="754788" y="1327013"/>
                  </a:lnTo>
                  <a:lnTo>
                    <a:pt x="759241" y="1319659"/>
                  </a:lnTo>
                  <a:lnTo>
                    <a:pt x="768147" y="1313223"/>
                  </a:lnTo>
                  <a:lnTo>
                    <a:pt x="768147" y="1313223"/>
                  </a:lnTo>
                  <a:lnTo>
                    <a:pt x="768146" y="1313223"/>
                  </a:lnTo>
                  <a:lnTo>
                    <a:pt x="759241" y="1319658"/>
                  </a:lnTo>
                  <a:lnTo>
                    <a:pt x="754788" y="1327012"/>
                  </a:lnTo>
                  <a:lnTo>
                    <a:pt x="753897" y="1339882"/>
                  </a:lnTo>
                  <a:lnTo>
                    <a:pt x="747663" y="1343099"/>
                  </a:lnTo>
                  <a:lnTo>
                    <a:pt x="740984" y="1321037"/>
                  </a:lnTo>
                  <a:lnTo>
                    <a:pt x="751225" y="1308167"/>
                  </a:lnTo>
                  <a:lnTo>
                    <a:pt x="740983" y="1321037"/>
                  </a:lnTo>
                  <a:lnTo>
                    <a:pt x="720499" y="1289781"/>
                  </a:lnTo>
                  <a:lnTo>
                    <a:pt x="694672" y="1259904"/>
                  </a:lnTo>
                  <a:lnTo>
                    <a:pt x="678195" y="1235542"/>
                  </a:lnTo>
                  <a:lnTo>
                    <a:pt x="662610" y="1205206"/>
                  </a:lnTo>
                  <a:lnTo>
                    <a:pt x="663501" y="1195093"/>
                  </a:lnTo>
                  <a:lnTo>
                    <a:pt x="669289" y="1185900"/>
                  </a:lnTo>
                  <a:lnTo>
                    <a:pt x="675078" y="1164296"/>
                  </a:lnTo>
                  <a:lnTo>
                    <a:pt x="680422" y="1142233"/>
                  </a:lnTo>
                  <a:lnTo>
                    <a:pt x="688883" y="1140854"/>
                  </a:lnTo>
                  <a:lnTo>
                    <a:pt x="725398" y="1140854"/>
                  </a:lnTo>
                  <a:lnTo>
                    <a:pt x="725398" y="1140854"/>
                  </a:lnTo>
                  <a:lnTo>
                    <a:pt x="688883" y="1140854"/>
                  </a:lnTo>
                  <a:lnTo>
                    <a:pt x="680422" y="1142232"/>
                  </a:lnTo>
                  <a:lnTo>
                    <a:pt x="675524" y="1138096"/>
                  </a:lnTo>
                  <a:lnTo>
                    <a:pt x="683985" y="1105001"/>
                  </a:lnTo>
                  <a:lnTo>
                    <a:pt x="683984" y="1105001"/>
                  </a:lnTo>
                  <a:lnTo>
                    <a:pt x="687992" y="1081559"/>
                  </a:lnTo>
                  <a:lnTo>
                    <a:pt x="677750" y="1061794"/>
                  </a:lnTo>
                  <a:lnTo>
                    <a:pt x="666172" y="1057197"/>
                  </a:lnTo>
                  <a:lnTo>
                    <a:pt x="661274" y="1043868"/>
                  </a:lnTo>
                  <a:lnTo>
                    <a:pt x="654595" y="1039730"/>
                  </a:lnTo>
                  <a:lnTo>
                    <a:pt x="655040" y="1031458"/>
                  </a:lnTo>
                  <a:lnTo>
                    <a:pt x="628767" y="1042029"/>
                  </a:lnTo>
                  <a:lnTo>
                    <a:pt x="619416" y="1040650"/>
                  </a:lnTo>
                  <a:lnTo>
                    <a:pt x="609620" y="1047085"/>
                  </a:lnTo>
                  <a:lnTo>
                    <a:pt x="589581" y="1046625"/>
                  </a:lnTo>
                  <a:lnTo>
                    <a:pt x="575777" y="1027780"/>
                  </a:lnTo>
                  <a:lnTo>
                    <a:pt x="567316" y="1006636"/>
                  </a:lnTo>
                  <a:lnTo>
                    <a:pt x="549503" y="987330"/>
                  </a:lnTo>
                  <a:lnTo>
                    <a:pt x="530801" y="987330"/>
                  </a:lnTo>
                  <a:lnTo>
                    <a:pt x="508536" y="987330"/>
                  </a:lnTo>
                  <a:lnTo>
                    <a:pt x="509872" y="939986"/>
                  </a:lnTo>
                  <a:lnTo>
                    <a:pt x="508981" y="921141"/>
                  </a:lnTo>
                  <a:lnTo>
                    <a:pt x="513879" y="902755"/>
                  </a:lnTo>
                  <a:lnTo>
                    <a:pt x="521450" y="893562"/>
                  </a:lnTo>
                  <a:lnTo>
                    <a:pt x="533918" y="875176"/>
                  </a:lnTo>
                  <a:lnTo>
                    <a:pt x="531246" y="867361"/>
                  </a:lnTo>
                  <a:lnTo>
                    <a:pt x="536144" y="855410"/>
                  </a:lnTo>
                  <a:lnTo>
                    <a:pt x="530356" y="837943"/>
                  </a:lnTo>
                  <a:lnTo>
                    <a:pt x="531246" y="828291"/>
                  </a:lnTo>
                  <a:lnTo>
                    <a:pt x="512099" y="811284"/>
                  </a:lnTo>
                  <a:lnTo>
                    <a:pt x="512098" y="811284"/>
                  </a:lnTo>
                  <a:lnTo>
                    <a:pt x="531246" y="828291"/>
                  </a:lnTo>
                  <a:lnTo>
                    <a:pt x="530355" y="837944"/>
                  </a:lnTo>
                  <a:lnTo>
                    <a:pt x="536144" y="855411"/>
                  </a:lnTo>
                  <a:lnTo>
                    <a:pt x="531246" y="867361"/>
                  </a:lnTo>
                  <a:lnTo>
                    <a:pt x="533917" y="875176"/>
                  </a:lnTo>
                  <a:lnTo>
                    <a:pt x="521449" y="893562"/>
                  </a:lnTo>
                  <a:lnTo>
                    <a:pt x="513879" y="902755"/>
                  </a:lnTo>
                  <a:lnTo>
                    <a:pt x="508981" y="921141"/>
                  </a:lnTo>
                  <a:lnTo>
                    <a:pt x="509871" y="939986"/>
                  </a:lnTo>
                  <a:lnTo>
                    <a:pt x="508535" y="987331"/>
                  </a:lnTo>
                  <a:lnTo>
                    <a:pt x="487606" y="991008"/>
                  </a:lnTo>
                  <a:lnTo>
                    <a:pt x="481372" y="970783"/>
                  </a:lnTo>
                  <a:lnTo>
                    <a:pt x="482708" y="902755"/>
                  </a:lnTo>
                  <a:lnTo>
                    <a:pt x="477364" y="896779"/>
                  </a:lnTo>
                  <a:lnTo>
                    <a:pt x="476474" y="882071"/>
                  </a:lnTo>
                  <a:lnTo>
                    <a:pt x="467568" y="871958"/>
                  </a:lnTo>
                  <a:lnTo>
                    <a:pt x="459998" y="863225"/>
                  </a:lnTo>
                  <a:lnTo>
                    <a:pt x="463115" y="847597"/>
                  </a:lnTo>
                  <a:lnTo>
                    <a:pt x="472021" y="844379"/>
                  </a:lnTo>
                  <a:lnTo>
                    <a:pt x="472021" y="844378"/>
                  </a:lnTo>
                  <a:lnTo>
                    <a:pt x="463116" y="847596"/>
                  </a:lnTo>
                  <a:lnTo>
                    <a:pt x="441296" y="847136"/>
                  </a:lnTo>
                  <a:lnTo>
                    <a:pt x="429718" y="844838"/>
                  </a:lnTo>
                  <a:lnTo>
                    <a:pt x="441295" y="847136"/>
                  </a:lnTo>
                  <a:lnTo>
                    <a:pt x="441295" y="847137"/>
                  </a:lnTo>
                  <a:lnTo>
                    <a:pt x="463114" y="847597"/>
                  </a:lnTo>
                  <a:lnTo>
                    <a:pt x="459997" y="863225"/>
                  </a:lnTo>
                  <a:lnTo>
                    <a:pt x="467567" y="871958"/>
                  </a:lnTo>
                  <a:lnTo>
                    <a:pt x="476473" y="882071"/>
                  </a:lnTo>
                  <a:lnTo>
                    <a:pt x="477364" y="896780"/>
                  </a:lnTo>
                  <a:lnTo>
                    <a:pt x="482707" y="902755"/>
                  </a:lnTo>
                  <a:lnTo>
                    <a:pt x="481372" y="970783"/>
                  </a:lnTo>
                  <a:lnTo>
                    <a:pt x="487606" y="991008"/>
                  </a:lnTo>
                  <a:lnTo>
                    <a:pt x="467567" y="997443"/>
                  </a:lnTo>
                  <a:lnTo>
                    <a:pt x="467567" y="997443"/>
                  </a:lnTo>
                  <a:lnTo>
                    <a:pt x="427936" y="1014449"/>
                  </a:lnTo>
                  <a:lnTo>
                    <a:pt x="413687" y="1024562"/>
                  </a:lnTo>
                  <a:lnTo>
                    <a:pt x="390976" y="1033295"/>
                  </a:lnTo>
                  <a:lnTo>
                    <a:pt x="368711" y="1025021"/>
                  </a:lnTo>
                  <a:lnTo>
                    <a:pt x="369602" y="1013071"/>
                  </a:lnTo>
                  <a:lnTo>
                    <a:pt x="358915" y="987790"/>
                  </a:lnTo>
                  <a:lnTo>
                    <a:pt x="365594" y="954235"/>
                  </a:lnTo>
                  <a:lnTo>
                    <a:pt x="376282" y="929874"/>
                  </a:lnTo>
                  <a:lnTo>
                    <a:pt x="369602" y="887586"/>
                  </a:lnTo>
                  <a:lnTo>
                    <a:pt x="369602" y="887586"/>
                  </a:lnTo>
                  <a:lnTo>
                    <a:pt x="352235" y="880231"/>
                  </a:lnTo>
                  <a:lnTo>
                    <a:pt x="352235" y="880231"/>
                  </a:lnTo>
                  <a:lnTo>
                    <a:pt x="369601" y="887586"/>
                  </a:lnTo>
                  <a:lnTo>
                    <a:pt x="376281" y="929874"/>
                  </a:lnTo>
                  <a:lnTo>
                    <a:pt x="365594" y="954235"/>
                  </a:lnTo>
                  <a:lnTo>
                    <a:pt x="358914" y="987790"/>
                  </a:lnTo>
                  <a:lnTo>
                    <a:pt x="369601" y="1013071"/>
                  </a:lnTo>
                  <a:lnTo>
                    <a:pt x="368711" y="1025021"/>
                  </a:lnTo>
                  <a:lnTo>
                    <a:pt x="357133" y="1025021"/>
                  </a:lnTo>
                  <a:lnTo>
                    <a:pt x="339766" y="1019505"/>
                  </a:lnTo>
                  <a:lnTo>
                    <a:pt x="323290" y="1019505"/>
                  </a:lnTo>
                  <a:lnTo>
                    <a:pt x="293454" y="1025021"/>
                  </a:lnTo>
                  <a:lnTo>
                    <a:pt x="276088" y="1033295"/>
                  </a:lnTo>
                  <a:lnTo>
                    <a:pt x="251151" y="1044326"/>
                  </a:lnTo>
                  <a:lnTo>
                    <a:pt x="246253" y="1043407"/>
                  </a:lnTo>
                  <a:lnTo>
                    <a:pt x="248034" y="1019047"/>
                  </a:lnTo>
                  <a:lnTo>
                    <a:pt x="248033" y="1019047"/>
                  </a:lnTo>
                  <a:lnTo>
                    <a:pt x="246252" y="1043409"/>
                  </a:lnTo>
                  <a:lnTo>
                    <a:pt x="239573" y="1043868"/>
                  </a:lnTo>
                  <a:lnTo>
                    <a:pt x="213745" y="1029619"/>
                  </a:lnTo>
                  <a:lnTo>
                    <a:pt x="190590" y="1007096"/>
                  </a:lnTo>
                  <a:lnTo>
                    <a:pt x="169215" y="991008"/>
                  </a:lnTo>
                  <a:lnTo>
                    <a:pt x="152294" y="972163"/>
                  </a:lnTo>
                  <a:lnTo>
                    <a:pt x="158528" y="962510"/>
                  </a:lnTo>
                  <a:lnTo>
                    <a:pt x="159864" y="953777"/>
                  </a:lnTo>
                  <a:lnTo>
                    <a:pt x="171442" y="938148"/>
                  </a:lnTo>
                  <a:lnTo>
                    <a:pt x="183020" y="924359"/>
                  </a:lnTo>
                  <a:lnTo>
                    <a:pt x="188808" y="923440"/>
                  </a:lnTo>
                  <a:lnTo>
                    <a:pt x="195043" y="920222"/>
                  </a:lnTo>
                  <a:lnTo>
                    <a:pt x="205730" y="938148"/>
                  </a:lnTo>
                  <a:lnTo>
                    <a:pt x="203949" y="950099"/>
                  </a:lnTo>
                  <a:lnTo>
                    <a:pt x="208847" y="956534"/>
                  </a:lnTo>
                  <a:lnTo>
                    <a:pt x="215972" y="956534"/>
                  </a:lnTo>
                  <a:lnTo>
                    <a:pt x="215972" y="956533"/>
                  </a:lnTo>
                  <a:lnTo>
                    <a:pt x="208848" y="956533"/>
                  </a:lnTo>
                  <a:lnTo>
                    <a:pt x="203949" y="950098"/>
                  </a:lnTo>
                  <a:lnTo>
                    <a:pt x="205730" y="938147"/>
                  </a:lnTo>
                  <a:lnTo>
                    <a:pt x="195043" y="920221"/>
                  </a:lnTo>
                  <a:lnTo>
                    <a:pt x="188809" y="923438"/>
                  </a:lnTo>
                  <a:lnTo>
                    <a:pt x="183020" y="924358"/>
                  </a:lnTo>
                  <a:lnTo>
                    <a:pt x="176340" y="925737"/>
                  </a:lnTo>
                  <a:lnTo>
                    <a:pt x="176785" y="915165"/>
                  </a:lnTo>
                  <a:lnTo>
                    <a:pt x="172778" y="907351"/>
                  </a:lnTo>
                  <a:lnTo>
                    <a:pt x="173669" y="898618"/>
                  </a:lnTo>
                  <a:lnTo>
                    <a:pt x="168325" y="886207"/>
                  </a:lnTo>
                  <a:lnTo>
                    <a:pt x="161200" y="875635"/>
                  </a:lnTo>
                  <a:lnTo>
                    <a:pt x="161199" y="875635"/>
                  </a:lnTo>
                  <a:lnTo>
                    <a:pt x="168324" y="886207"/>
                  </a:lnTo>
                  <a:lnTo>
                    <a:pt x="173668" y="898618"/>
                  </a:lnTo>
                  <a:lnTo>
                    <a:pt x="172777" y="907352"/>
                  </a:lnTo>
                  <a:lnTo>
                    <a:pt x="176784" y="915166"/>
                  </a:lnTo>
                  <a:lnTo>
                    <a:pt x="176339" y="925738"/>
                  </a:lnTo>
                  <a:lnTo>
                    <a:pt x="183019" y="924359"/>
                  </a:lnTo>
                  <a:lnTo>
                    <a:pt x="171441" y="938148"/>
                  </a:lnTo>
                  <a:lnTo>
                    <a:pt x="159863" y="953776"/>
                  </a:lnTo>
                  <a:lnTo>
                    <a:pt x="158527" y="962510"/>
                  </a:lnTo>
                  <a:lnTo>
                    <a:pt x="152293" y="972162"/>
                  </a:lnTo>
                  <a:lnTo>
                    <a:pt x="145613" y="969864"/>
                  </a:lnTo>
                  <a:lnTo>
                    <a:pt x="127801" y="957913"/>
                  </a:lnTo>
                  <a:lnTo>
                    <a:pt x="114442" y="942285"/>
                  </a:lnTo>
                  <a:lnTo>
                    <a:pt x="110435" y="931253"/>
                  </a:lnTo>
                  <a:lnTo>
                    <a:pt x="107318" y="909650"/>
                  </a:lnTo>
                  <a:lnTo>
                    <a:pt x="108225" y="908774"/>
                  </a:lnTo>
                  <a:lnTo>
                    <a:pt x="107319" y="909649"/>
                  </a:lnTo>
                  <a:lnTo>
                    <a:pt x="96631" y="892182"/>
                  </a:lnTo>
                  <a:lnTo>
                    <a:pt x="86835" y="880691"/>
                  </a:lnTo>
                  <a:lnTo>
                    <a:pt x="80600" y="876554"/>
                  </a:lnTo>
                  <a:lnTo>
                    <a:pt x="74366" y="870579"/>
                  </a:lnTo>
                  <a:lnTo>
                    <a:pt x="71694" y="857708"/>
                  </a:lnTo>
                  <a:lnTo>
                    <a:pt x="68132" y="851274"/>
                  </a:lnTo>
                  <a:lnTo>
                    <a:pt x="60562" y="846217"/>
                  </a:lnTo>
                  <a:lnTo>
                    <a:pt x="72139" y="831968"/>
                  </a:lnTo>
                  <a:lnTo>
                    <a:pt x="79413" y="832410"/>
                  </a:lnTo>
                  <a:lnTo>
                    <a:pt x="72139" y="831968"/>
                  </a:lnTo>
                  <a:lnTo>
                    <a:pt x="60561" y="846217"/>
                  </a:lnTo>
                  <a:lnTo>
                    <a:pt x="47648" y="834266"/>
                  </a:lnTo>
                  <a:lnTo>
                    <a:pt x="36961" y="831968"/>
                  </a:lnTo>
                  <a:lnTo>
                    <a:pt x="31172" y="823695"/>
                  </a:lnTo>
                  <a:lnTo>
                    <a:pt x="31617" y="819098"/>
                  </a:lnTo>
                  <a:lnTo>
                    <a:pt x="24047" y="813123"/>
                  </a:lnTo>
                  <a:lnTo>
                    <a:pt x="22266" y="806687"/>
                  </a:lnTo>
                  <a:lnTo>
                    <a:pt x="35625" y="802091"/>
                  </a:lnTo>
                  <a:lnTo>
                    <a:pt x="44085" y="803010"/>
                  </a:lnTo>
                  <a:lnTo>
                    <a:pt x="50765" y="799333"/>
                  </a:lnTo>
                  <a:lnTo>
                    <a:pt x="97076" y="800712"/>
                  </a:lnTo>
                  <a:lnTo>
                    <a:pt x="109100" y="801172"/>
                  </a:lnTo>
                  <a:lnTo>
                    <a:pt x="127357" y="808067"/>
                  </a:lnTo>
                  <a:lnTo>
                    <a:pt x="132701" y="807607"/>
                  </a:lnTo>
                  <a:lnTo>
                    <a:pt x="134482" y="804389"/>
                  </a:lnTo>
                  <a:lnTo>
                    <a:pt x="148286" y="806688"/>
                  </a:lnTo>
                  <a:lnTo>
                    <a:pt x="151849" y="804849"/>
                  </a:lnTo>
                  <a:lnTo>
                    <a:pt x="153185" y="815881"/>
                  </a:lnTo>
                  <a:lnTo>
                    <a:pt x="153185" y="815881"/>
                  </a:lnTo>
                  <a:lnTo>
                    <a:pt x="151849" y="804849"/>
                  </a:lnTo>
                  <a:lnTo>
                    <a:pt x="153185" y="795656"/>
                  </a:lnTo>
                  <a:lnTo>
                    <a:pt x="150959" y="784625"/>
                  </a:lnTo>
                  <a:lnTo>
                    <a:pt x="150957" y="784624"/>
                  </a:lnTo>
                  <a:lnTo>
                    <a:pt x="153184" y="795655"/>
                  </a:lnTo>
                  <a:lnTo>
                    <a:pt x="151848" y="804848"/>
                  </a:lnTo>
                  <a:lnTo>
                    <a:pt x="148286" y="806687"/>
                  </a:lnTo>
                  <a:lnTo>
                    <a:pt x="134481" y="804389"/>
                  </a:lnTo>
                  <a:lnTo>
                    <a:pt x="132700" y="807606"/>
                  </a:lnTo>
                  <a:lnTo>
                    <a:pt x="127356" y="808066"/>
                  </a:lnTo>
                  <a:lnTo>
                    <a:pt x="109099" y="801171"/>
                  </a:lnTo>
                  <a:lnTo>
                    <a:pt x="97076" y="800711"/>
                  </a:lnTo>
                  <a:lnTo>
                    <a:pt x="50764" y="799333"/>
                  </a:lnTo>
                  <a:lnTo>
                    <a:pt x="44084" y="803009"/>
                  </a:lnTo>
                  <a:lnTo>
                    <a:pt x="35624" y="802090"/>
                  </a:lnTo>
                  <a:lnTo>
                    <a:pt x="22265" y="806687"/>
                  </a:lnTo>
                  <a:lnTo>
                    <a:pt x="18702" y="784164"/>
                  </a:lnTo>
                  <a:lnTo>
                    <a:pt x="18704" y="784164"/>
                  </a:lnTo>
                  <a:lnTo>
                    <a:pt x="22266" y="770835"/>
                  </a:lnTo>
                  <a:lnTo>
                    <a:pt x="49430" y="770375"/>
                  </a:lnTo>
                  <a:lnTo>
                    <a:pt x="55218" y="763020"/>
                  </a:lnTo>
                  <a:lnTo>
                    <a:pt x="63233" y="762561"/>
                  </a:lnTo>
                  <a:lnTo>
                    <a:pt x="63233" y="762561"/>
                  </a:lnTo>
                  <a:lnTo>
                    <a:pt x="55217" y="763020"/>
                  </a:lnTo>
                  <a:lnTo>
                    <a:pt x="49428" y="770375"/>
                  </a:lnTo>
                  <a:lnTo>
                    <a:pt x="22265" y="770834"/>
                  </a:lnTo>
                  <a:lnTo>
                    <a:pt x="12023" y="747851"/>
                  </a:lnTo>
                  <a:lnTo>
                    <a:pt x="0" y="737739"/>
                  </a:lnTo>
                  <a:lnTo>
                    <a:pt x="11132" y="731764"/>
                  </a:lnTo>
                  <a:lnTo>
                    <a:pt x="23601" y="711079"/>
                  </a:lnTo>
                  <a:lnTo>
                    <a:pt x="29835" y="695911"/>
                  </a:lnTo>
                  <a:lnTo>
                    <a:pt x="29836" y="695910"/>
                  </a:lnTo>
                  <a:lnTo>
                    <a:pt x="28055" y="680283"/>
                  </a:lnTo>
                  <a:lnTo>
                    <a:pt x="35180" y="665575"/>
                  </a:lnTo>
                  <a:lnTo>
                    <a:pt x="38742" y="637996"/>
                  </a:lnTo>
                  <a:lnTo>
                    <a:pt x="36961" y="608578"/>
                  </a:lnTo>
                  <a:lnTo>
                    <a:pt x="34289" y="593870"/>
                  </a:lnTo>
                  <a:lnTo>
                    <a:pt x="36961" y="579160"/>
                  </a:lnTo>
                  <a:lnTo>
                    <a:pt x="30727" y="565371"/>
                  </a:lnTo>
                  <a:lnTo>
                    <a:pt x="18259" y="552501"/>
                  </a:lnTo>
                  <a:lnTo>
                    <a:pt x="24048" y="542848"/>
                  </a:lnTo>
                  <a:lnTo>
                    <a:pt x="120678" y="542848"/>
                  </a:lnTo>
                  <a:lnTo>
                    <a:pt x="120678" y="542848"/>
                  </a:lnTo>
                  <a:lnTo>
                    <a:pt x="24048" y="542848"/>
                  </a:lnTo>
                  <a:lnTo>
                    <a:pt x="18259" y="552500"/>
                  </a:lnTo>
                  <a:lnTo>
                    <a:pt x="19595" y="540090"/>
                  </a:lnTo>
                  <a:lnTo>
                    <a:pt x="19594" y="540090"/>
                  </a:lnTo>
                  <a:lnTo>
                    <a:pt x="20930" y="526301"/>
                  </a:lnTo>
                  <a:lnTo>
                    <a:pt x="30726" y="518487"/>
                  </a:lnTo>
                  <a:lnTo>
                    <a:pt x="39187" y="502859"/>
                  </a:lnTo>
                  <a:lnTo>
                    <a:pt x="37851" y="492747"/>
                  </a:lnTo>
                  <a:lnTo>
                    <a:pt x="46757" y="472062"/>
                  </a:lnTo>
                  <a:lnTo>
                    <a:pt x="61007" y="453216"/>
                  </a:lnTo>
                  <a:lnTo>
                    <a:pt x="69467" y="448620"/>
                  </a:lnTo>
                  <a:lnTo>
                    <a:pt x="76593" y="431613"/>
                  </a:lnTo>
                  <a:lnTo>
                    <a:pt x="77483" y="415525"/>
                  </a:lnTo>
                  <a:lnTo>
                    <a:pt x="86835" y="397598"/>
                  </a:lnTo>
                  <a:lnTo>
                    <a:pt x="103756" y="386567"/>
                  </a:lnTo>
                  <a:lnTo>
                    <a:pt x="119787" y="356690"/>
                  </a:lnTo>
                  <a:lnTo>
                    <a:pt x="120232" y="356230"/>
                  </a:lnTo>
                  <a:lnTo>
                    <a:pt x="133146" y="344739"/>
                  </a:lnTo>
                  <a:lnTo>
                    <a:pt x="155856" y="341521"/>
                  </a:lnTo>
                  <a:lnTo>
                    <a:pt x="175449" y="321297"/>
                  </a:lnTo>
                  <a:lnTo>
                    <a:pt x="187918" y="313483"/>
                  </a:lnTo>
                  <a:lnTo>
                    <a:pt x="208847" y="288661"/>
                  </a:lnTo>
                  <a:lnTo>
                    <a:pt x="203504" y="252349"/>
                  </a:lnTo>
                  <a:lnTo>
                    <a:pt x="213300" y="226608"/>
                  </a:lnTo>
                  <a:lnTo>
                    <a:pt x="217308" y="210981"/>
                  </a:lnTo>
                  <a:lnTo>
                    <a:pt x="233339" y="191215"/>
                  </a:lnTo>
                  <a:lnTo>
                    <a:pt x="257385" y="177886"/>
                  </a:lnTo>
                  <a:lnTo>
                    <a:pt x="275642" y="165475"/>
                  </a:lnTo>
                  <a:lnTo>
                    <a:pt x="292118" y="135138"/>
                  </a:lnTo>
                  <a:lnTo>
                    <a:pt x="300134" y="116752"/>
                  </a:lnTo>
                  <a:lnTo>
                    <a:pt x="317501" y="117211"/>
                  </a:lnTo>
                  <a:lnTo>
                    <a:pt x="331305" y="129623"/>
                  </a:lnTo>
                  <a:lnTo>
                    <a:pt x="354016" y="127783"/>
                  </a:lnTo>
                  <a:lnTo>
                    <a:pt x="378507" y="134219"/>
                  </a:lnTo>
                  <a:lnTo>
                    <a:pt x="389194" y="134219"/>
                  </a:lnTo>
                  <a:lnTo>
                    <a:pt x="395540" y="148353"/>
                  </a:lnTo>
                  <a:lnTo>
                    <a:pt x="389194" y="134218"/>
                  </a:lnTo>
                  <a:lnTo>
                    <a:pt x="411905" y="118131"/>
                  </a:lnTo>
                  <a:lnTo>
                    <a:pt x="437733" y="113074"/>
                  </a:lnTo>
                  <a:lnTo>
                    <a:pt x="452428" y="101124"/>
                  </a:lnTo>
                  <a:lnTo>
                    <a:pt x="475138" y="91931"/>
                  </a:lnTo>
                  <a:lnTo>
                    <a:pt x="515215" y="86874"/>
                  </a:lnTo>
                  <a:lnTo>
                    <a:pt x="554402" y="84576"/>
                  </a:lnTo>
                  <a:lnTo>
                    <a:pt x="566425" y="88713"/>
                  </a:lnTo>
                  <a:lnTo>
                    <a:pt x="588245" y="77222"/>
                  </a:lnTo>
                  <a:lnTo>
                    <a:pt x="613627" y="76762"/>
                  </a:lnTo>
                  <a:lnTo>
                    <a:pt x="623423" y="83657"/>
                  </a:lnTo>
                  <a:lnTo>
                    <a:pt x="639453" y="81819"/>
                  </a:lnTo>
                  <a:lnTo>
                    <a:pt x="639453" y="81818"/>
                  </a:lnTo>
                  <a:lnTo>
                    <a:pt x="664835" y="70327"/>
                  </a:lnTo>
                  <a:lnTo>
                    <a:pt x="681312" y="73544"/>
                  </a:lnTo>
                  <a:lnTo>
                    <a:pt x="681312" y="88713"/>
                  </a:lnTo>
                  <a:lnTo>
                    <a:pt x="700905" y="77682"/>
                  </a:lnTo>
                  <a:lnTo>
                    <a:pt x="702686" y="83197"/>
                  </a:lnTo>
                  <a:lnTo>
                    <a:pt x="691553" y="97906"/>
                  </a:lnTo>
                  <a:lnTo>
                    <a:pt x="691999" y="111236"/>
                  </a:lnTo>
                  <a:lnTo>
                    <a:pt x="700459" y="118590"/>
                  </a:lnTo>
                  <a:lnTo>
                    <a:pt x="698233" y="144331"/>
                  </a:lnTo>
                  <a:lnTo>
                    <a:pt x="682647" y="159040"/>
                  </a:lnTo>
                  <a:lnTo>
                    <a:pt x="687991" y="175128"/>
                  </a:lnTo>
                  <a:lnTo>
                    <a:pt x="700459" y="175587"/>
                  </a:lnTo>
                  <a:lnTo>
                    <a:pt x="706694" y="189836"/>
                  </a:lnTo>
                  <a:lnTo>
                    <a:pt x="716045" y="194433"/>
                  </a:lnTo>
                  <a:lnTo>
                    <a:pt x="715600" y="216955"/>
                  </a:lnTo>
                  <a:lnTo>
                    <a:pt x="704022" y="225229"/>
                  </a:lnTo>
                  <a:lnTo>
                    <a:pt x="696897" y="234882"/>
                  </a:lnTo>
                  <a:lnTo>
                    <a:pt x="680866" y="246373"/>
                  </a:lnTo>
                  <a:lnTo>
                    <a:pt x="683538" y="258324"/>
                  </a:lnTo>
                  <a:lnTo>
                    <a:pt x="681757" y="271194"/>
                  </a:lnTo>
                  <a:lnTo>
                    <a:pt x="670180" y="277629"/>
                  </a:lnTo>
                  <a:lnTo>
                    <a:pt x="678641" y="303829"/>
                  </a:lnTo>
                  <a:lnTo>
                    <a:pt x="680422" y="317619"/>
                  </a:lnTo>
                  <a:lnTo>
                    <a:pt x="680422" y="317619"/>
                  </a:lnTo>
                  <a:lnTo>
                    <a:pt x="678642" y="303829"/>
                  </a:lnTo>
                  <a:lnTo>
                    <a:pt x="670181" y="277629"/>
                  </a:lnTo>
                  <a:lnTo>
                    <a:pt x="681759" y="271194"/>
                  </a:lnTo>
                  <a:lnTo>
                    <a:pt x="683540" y="258323"/>
                  </a:lnTo>
                  <a:lnTo>
                    <a:pt x="680868" y="246373"/>
                  </a:lnTo>
                  <a:lnTo>
                    <a:pt x="696899" y="234882"/>
                  </a:lnTo>
                  <a:lnTo>
                    <a:pt x="704024" y="225229"/>
                  </a:lnTo>
                  <a:lnTo>
                    <a:pt x="715601" y="216955"/>
                  </a:lnTo>
                  <a:lnTo>
                    <a:pt x="716046" y="194432"/>
                  </a:lnTo>
                  <a:lnTo>
                    <a:pt x="744546" y="204544"/>
                  </a:lnTo>
                  <a:lnTo>
                    <a:pt x="754788" y="201787"/>
                  </a:lnTo>
                  <a:lnTo>
                    <a:pt x="774827" y="206843"/>
                  </a:lnTo>
                  <a:lnTo>
                    <a:pt x="807334" y="220173"/>
                  </a:lnTo>
                  <a:lnTo>
                    <a:pt x="819803" y="246373"/>
                  </a:lnTo>
                  <a:lnTo>
                    <a:pt x="841623" y="251888"/>
                  </a:lnTo>
                  <a:lnTo>
                    <a:pt x="876356" y="264299"/>
                  </a:lnTo>
                  <a:lnTo>
                    <a:pt x="903074" y="279008"/>
                  </a:lnTo>
                  <a:lnTo>
                    <a:pt x="914206" y="271194"/>
                  </a:lnTo>
                  <a:lnTo>
                    <a:pt x="925339" y="257864"/>
                  </a:lnTo>
                  <a:lnTo>
                    <a:pt x="918215" y="235341"/>
                  </a:lnTo>
                  <a:lnTo>
                    <a:pt x="924894" y="220632"/>
                  </a:lnTo>
                  <a:lnTo>
                    <a:pt x="941371" y="206843"/>
                  </a:lnTo>
                  <a:lnTo>
                    <a:pt x="957847" y="203165"/>
                  </a:lnTo>
                  <a:lnTo>
                    <a:pt x="990799" y="209141"/>
                  </a:lnTo>
                  <a:lnTo>
                    <a:pt x="999705" y="222011"/>
                  </a:lnTo>
                  <a:lnTo>
                    <a:pt x="1008611" y="222471"/>
                  </a:lnTo>
                  <a:lnTo>
                    <a:pt x="1016626" y="227527"/>
                  </a:lnTo>
                  <a:lnTo>
                    <a:pt x="1040673" y="230744"/>
                  </a:lnTo>
                  <a:lnTo>
                    <a:pt x="1047352" y="240397"/>
                  </a:lnTo>
                  <a:lnTo>
                    <a:pt x="1039782" y="254647"/>
                  </a:lnTo>
                  <a:lnTo>
                    <a:pt x="1039782" y="254647"/>
                  </a:lnTo>
                  <a:lnTo>
                    <a:pt x="1047352" y="240398"/>
                  </a:lnTo>
                  <a:lnTo>
                    <a:pt x="1079414" y="239938"/>
                  </a:lnTo>
                  <a:lnTo>
                    <a:pt x="1103460" y="247752"/>
                  </a:lnTo>
                  <a:lnTo>
                    <a:pt x="1127952" y="256486"/>
                  </a:lnTo>
                  <a:lnTo>
                    <a:pt x="1139530" y="261082"/>
                  </a:lnTo>
                  <a:lnTo>
                    <a:pt x="1157342" y="251889"/>
                  </a:lnTo>
                  <a:lnTo>
                    <a:pt x="1166693" y="243615"/>
                  </a:lnTo>
                  <a:lnTo>
                    <a:pt x="1187622" y="240857"/>
                  </a:lnTo>
                  <a:lnTo>
                    <a:pt x="1204989" y="244535"/>
                  </a:lnTo>
                  <a:lnTo>
                    <a:pt x="1213005" y="259243"/>
                  </a:lnTo>
                  <a:lnTo>
                    <a:pt x="1217903" y="249591"/>
                  </a:lnTo>
                  <a:lnTo>
                    <a:pt x="1237497" y="256486"/>
                  </a:lnTo>
                  <a:lnTo>
                    <a:pt x="1256644" y="258324"/>
                  </a:lnTo>
                  <a:lnTo>
                    <a:pt x="1267776" y="250969"/>
                  </a:lnTo>
                  <a:lnTo>
                    <a:pt x="1267776" y="250970"/>
                  </a:lnTo>
                  <a:lnTo>
                    <a:pt x="1274011" y="241317"/>
                  </a:lnTo>
                  <a:lnTo>
                    <a:pt x="1272229" y="239478"/>
                  </a:lnTo>
                  <a:lnTo>
                    <a:pt x="1277127" y="225689"/>
                  </a:lnTo>
                  <a:lnTo>
                    <a:pt x="1279800" y="203626"/>
                  </a:lnTo>
                  <a:lnTo>
                    <a:pt x="1282471" y="195812"/>
                  </a:lnTo>
                  <a:lnTo>
                    <a:pt x="1282917" y="195812"/>
                  </a:lnTo>
                  <a:lnTo>
                    <a:pt x="1290932" y="195812"/>
                  </a:lnTo>
                  <a:lnTo>
                    <a:pt x="1290933" y="195811"/>
                  </a:lnTo>
                  <a:lnTo>
                    <a:pt x="1282917" y="195811"/>
                  </a:lnTo>
                  <a:lnTo>
                    <a:pt x="1288706" y="171450"/>
                  </a:lnTo>
                  <a:lnTo>
                    <a:pt x="1298503" y="150765"/>
                  </a:lnTo>
                  <a:lnTo>
                    <a:pt x="1298503" y="149846"/>
                  </a:lnTo>
                  <a:lnTo>
                    <a:pt x="1298502" y="149846"/>
                  </a:lnTo>
                  <a:lnTo>
                    <a:pt x="1293604" y="127323"/>
                  </a:lnTo>
                  <a:lnTo>
                    <a:pt x="1298057" y="114913"/>
                  </a:lnTo>
                  <a:lnTo>
                    <a:pt x="1303846" y="108478"/>
                  </a:lnTo>
                  <a:lnTo>
                    <a:pt x="1309190" y="102042"/>
                  </a:lnTo>
                  <a:lnTo>
                    <a:pt x="1308299" y="85954"/>
                  </a:lnTo>
                  <a:lnTo>
                    <a:pt x="1316760" y="91471"/>
                  </a:lnTo>
                  <a:lnTo>
                    <a:pt x="1341696" y="83197"/>
                  </a:lnTo>
                  <a:lnTo>
                    <a:pt x="1355055" y="88712"/>
                  </a:lnTo>
                  <a:lnTo>
                    <a:pt x="1374649" y="88712"/>
                  </a:lnTo>
                  <a:lnTo>
                    <a:pt x="1400032" y="77681"/>
                  </a:lnTo>
                  <a:lnTo>
                    <a:pt x="1412945" y="78140"/>
                  </a:lnTo>
                  <a:lnTo>
                    <a:pt x="1439218" y="73544"/>
                  </a:lnTo>
                  <a:lnTo>
                    <a:pt x="1429866" y="91930"/>
                  </a:lnTo>
                  <a:lnTo>
                    <a:pt x="1427678" y="93268"/>
                  </a:lnTo>
                  <a:lnTo>
                    <a:pt x="1429867" y="91929"/>
                  </a:lnTo>
                  <a:lnTo>
                    <a:pt x="1439218" y="73543"/>
                  </a:lnTo>
                  <a:lnTo>
                    <a:pt x="1448570" y="68947"/>
                  </a:lnTo>
                  <a:lnTo>
                    <a:pt x="1476624" y="73084"/>
                  </a:lnTo>
                  <a:lnTo>
                    <a:pt x="1485975" y="80438"/>
                  </a:lnTo>
                  <a:lnTo>
                    <a:pt x="1496662" y="75383"/>
                  </a:lnTo>
                  <a:lnTo>
                    <a:pt x="1479741" y="51941"/>
                  </a:lnTo>
                  <a:lnTo>
                    <a:pt x="1482858" y="42748"/>
                  </a:lnTo>
                  <a:lnTo>
                    <a:pt x="1469944" y="9193"/>
                  </a:lnTo>
                  <a:close/>
                  <a:moveTo>
                    <a:pt x="1489092" y="0"/>
                  </a:moveTo>
                  <a:lnTo>
                    <a:pt x="1497553" y="7814"/>
                  </a:lnTo>
                  <a:lnTo>
                    <a:pt x="1507795" y="7814"/>
                  </a:lnTo>
                  <a:lnTo>
                    <a:pt x="1508685" y="12410"/>
                  </a:lnTo>
                  <a:lnTo>
                    <a:pt x="1521154" y="29417"/>
                  </a:lnTo>
                  <a:lnTo>
                    <a:pt x="1504232" y="25280"/>
                  </a:lnTo>
                  <a:lnTo>
                    <a:pt x="1489983" y="11951"/>
                  </a:lnTo>
                  <a:lnTo>
                    <a:pt x="1484639" y="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" name="Google Shape;4215;p49">
              <a:extLst>
                <a:ext uri="{FF2B5EF4-FFF2-40B4-BE49-F238E27FC236}">
                  <a16:creationId xmlns:a16="http://schemas.microsoft.com/office/drawing/2014/main" id="{3E0331C0-644C-8599-C35D-18B15FC7E02E}"/>
                </a:ext>
              </a:extLst>
            </p:cNvPr>
            <p:cNvSpPr/>
            <p:nvPr/>
          </p:nvSpPr>
          <p:spPr>
            <a:xfrm>
              <a:off x="4501735" y="2147314"/>
              <a:ext cx="3757018" cy="2237121"/>
            </a:xfrm>
            <a:custGeom>
              <a:avLst/>
              <a:gdLst/>
              <a:ahLst/>
              <a:cxnLst/>
              <a:rect l="l" t="t" r="r" b="b"/>
              <a:pathLst>
                <a:path w="3757018" h="2237121" extrusionOk="0">
                  <a:moveTo>
                    <a:pt x="3173227" y="2055099"/>
                  </a:moveTo>
                  <a:lnTo>
                    <a:pt x="3187031" y="2070268"/>
                  </a:lnTo>
                  <a:lnTo>
                    <a:pt x="3188813" y="2083138"/>
                  </a:lnTo>
                  <a:lnTo>
                    <a:pt x="3205734" y="2091412"/>
                  </a:lnTo>
                  <a:lnTo>
                    <a:pt x="3227108" y="2100145"/>
                  </a:lnTo>
                  <a:lnTo>
                    <a:pt x="3226218" y="2111636"/>
                  </a:lnTo>
                  <a:lnTo>
                    <a:pt x="3209296" y="2113015"/>
                  </a:lnTo>
                  <a:lnTo>
                    <a:pt x="3214194" y="2127724"/>
                  </a:lnTo>
                  <a:lnTo>
                    <a:pt x="3196382" y="2137836"/>
                  </a:lnTo>
                  <a:lnTo>
                    <a:pt x="3174117" y="2132781"/>
                  </a:lnTo>
                  <a:lnTo>
                    <a:pt x="3145172" y="2132781"/>
                  </a:lnTo>
                  <a:lnTo>
                    <a:pt x="3137603" y="2166334"/>
                  </a:lnTo>
                  <a:lnTo>
                    <a:pt x="3128251" y="2176447"/>
                  </a:lnTo>
                  <a:lnTo>
                    <a:pt x="3116673" y="2217356"/>
                  </a:lnTo>
                  <a:lnTo>
                    <a:pt x="3096189" y="2223791"/>
                  </a:lnTo>
                  <a:lnTo>
                    <a:pt x="3072143" y="2215518"/>
                  </a:lnTo>
                  <a:lnTo>
                    <a:pt x="3060120" y="2218275"/>
                  </a:lnTo>
                  <a:lnTo>
                    <a:pt x="3045425" y="2232984"/>
                  </a:lnTo>
                  <a:lnTo>
                    <a:pt x="3029394" y="2231145"/>
                  </a:lnTo>
                  <a:lnTo>
                    <a:pt x="3012918" y="2237121"/>
                  </a:lnTo>
                  <a:lnTo>
                    <a:pt x="2995551" y="2220114"/>
                  </a:lnTo>
                  <a:lnTo>
                    <a:pt x="2991098" y="2200349"/>
                  </a:lnTo>
                  <a:lnTo>
                    <a:pt x="3009801" y="2210461"/>
                  </a:lnTo>
                  <a:lnTo>
                    <a:pt x="3028949" y="2204945"/>
                  </a:lnTo>
                  <a:lnTo>
                    <a:pt x="3033402" y="2180124"/>
                  </a:lnTo>
                  <a:lnTo>
                    <a:pt x="3044090" y="2174608"/>
                  </a:lnTo>
                  <a:lnTo>
                    <a:pt x="3074370" y="2168173"/>
                  </a:lnTo>
                  <a:lnTo>
                    <a:pt x="3091291" y="2144731"/>
                  </a:lnTo>
                  <a:lnTo>
                    <a:pt x="3102869" y="2126345"/>
                  </a:lnTo>
                  <a:lnTo>
                    <a:pt x="3109736" y="2134699"/>
                  </a:lnTo>
                  <a:lnTo>
                    <a:pt x="3102869" y="2126345"/>
                  </a:lnTo>
                  <a:lnTo>
                    <a:pt x="3112667" y="2115314"/>
                  </a:lnTo>
                  <a:lnTo>
                    <a:pt x="3133150" y="2098767"/>
                  </a:lnTo>
                  <a:lnTo>
                    <a:pt x="3133150" y="2098766"/>
                  </a:lnTo>
                  <a:lnTo>
                    <a:pt x="3151407" y="2078542"/>
                  </a:lnTo>
                  <a:lnTo>
                    <a:pt x="3162984" y="2055559"/>
                  </a:lnTo>
                  <a:close/>
                  <a:moveTo>
                    <a:pt x="3375394" y="1971903"/>
                  </a:moveTo>
                  <a:lnTo>
                    <a:pt x="3397213" y="1985693"/>
                  </a:lnTo>
                  <a:lnTo>
                    <a:pt x="3400330" y="2000401"/>
                  </a:lnTo>
                  <a:lnTo>
                    <a:pt x="3403002" y="2011433"/>
                  </a:lnTo>
                  <a:lnTo>
                    <a:pt x="3407010" y="2031198"/>
                  </a:lnTo>
                  <a:lnTo>
                    <a:pt x="3409681" y="2047746"/>
                  </a:lnTo>
                  <a:lnTo>
                    <a:pt x="3402557" y="2074406"/>
                  </a:lnTo>
                  <a:lnTo>
                    <a:pt x="3391424" y="2044528"/>
                  </a:lnTo>
                  <a:lnTo>
                    <a:pt x="3380737" y="2059696"/>
                  </a:lnTo>
                  <a:lnTo>
                    <a:pt x="3390088" y="2081300"/>
                  </a:lnTo>
                  <a:lnTo>
                    <a:pt x="3383854" y="2095090"/>
                  </a:lnTo>
                  <a:lnTo>
                    <a:pt x="3353129" y="2078082"/>
                  </a:lnTo>
                  <a:lnTo>
                    <a:pt x="3344668" y="2056479"/>
                  </a:lnTo>
                  <a:lnTo>
                    <a:pt x="3351347" y="2042689"/>
                  </a:lnTo>
                  <a:lnTo>
                    <a:pt x="3334426" y="2028440"/>
                  </a:lnTo>
                  <a:lnTo>
                    <a:pt x="3327301" y="2040851"/>
                  </a:lnTo>
                  <a:lnTo>
                    <a:pt x="3315723" y="2039472"/>
                  </a:lnTo>
                  <a:lnTo>
                    <a:pt x="3297911" y="2056020"/>
                  </a:lnTo>
                  <a:lnTo>
                    <a:pt x="3293458" y="2047286"/>
                  </a:lnTo>
                  <a:lnTo>
                    <a:pt x="3301473" y="2022465"/>
                  </a:lnTo>
                  <a:lnTo>
                    <a:pt x="3316614" y="2014191"/>
                  </a:lnTo>
                  <a:lnTo>
                    <a:pt x="3329527" y="2003160"/>
                  </a:lnTo>
                  <a:lnTo>
                    <a:pt x="3339324" y="2016489"/>
                  </a:lnTo>
                  <a:lnTo>
                    <a:pt x="3358027" y="2008675"/>
                  </a:lnTo>
                  <a:lnTo>
                    <a:pt x="3361144" y="1995345"/>
                  </a:lnTo>
                  <a:lnTo>
                    <a:pt x="3378956" y="1994426"/>
                  </a:lnTo>
                  <a:close/>
                  <a:moveTo>
                    <a:pt x="2237647" y="1970064"/>
                  </a:moveTo>
                  <a:lnTo>
                    <a:pt x="2255904" y="1986152"/>
                  </a:lnTo>
                  <a:lnTo>
                    <a:pt x="2268373" y="2006836"/>
                  </a:lnTo>
                  <a:lnTo>
                    <a:pt x="2282177" y="2037633"/>
                  </a:lnTo>
                  <a:lnTo>
                    <a:pt x="2279505" y="2068430"/>
                  </a:lnTo>
                  <a:lnTo>
                    <a:pt x="2269263" y="2076703"/>
                  </a:lnTo>
                  <a:lnTo>
                    <a:pt x="2247889" y="2083598"/>
                  </a:lnTo>
                  <a:lnTo>
                    <a:pt x="2234975" y="2060156"/>
                  </a:lnTo>
                  <a:lnTo>
                    <a:pt x="2228741" y="2017868"/>
                  </a:lnTo>
                  <a:close/>
                  <a:moveTo>
                    <a:pt x="3337988" y="1928236"/>
                  </a:moveTo>
                  <a:lnTo>
                    <a:pt x="3337988" y="1956274"/>
                  </a:lnTo>
                  <a:lnTo>
                    <a:pt x="3329972" y="1965927"/>
                  </a:lnTo>
                  <a:lnTo>
                    <a:pt x="3323738" y="1984773"/>
                  </a:lnTo>
                  <a:lnTo>
                    <a:pt x="3316613" y="1993506"/>
                  </a:lnTo>
                  <a:lnTo>
                    <a:pt x="3299246" y="1973282"/>
                  </a:lnTo>
                  <a:lnTo>
                    <a:pt x="3303699" y="1965008"/>
                  </a:lnTo>
                  <a:lnTo>
                    <a:pt x="3309488" y="1956734"/>
                  </a:lnTo>
                  <a:lnTo>
                    <a:pt x="3310379" y="1938808"/>
                  </a:lnTo>
                  <a:lnTo>
                    <a:pt x="3324183" y="1936969"/>
                  </a:lnTo>
                  <a:lnTo>
                    <a:pt x="3321957" y="1956734"/>
                  </a:lnTo>
                  <a:close/>
                  <a:moveTo>
                    <a:pt x="3222656" y="1924099"/>
                  </a:moveTo>
                  <a:lnTo>
                    <a:pt x="3229780" y="1948461"/>
                  </a:lnTo>
                  <a:lnTo>
                    <a:pt x="3214195" y="1964549"/>
                  </a:lnTo>
                  <a:lnTo>
                    <a:pt x="3203062" y="1984773"/>
                  </a:lnTo>
                  <a:lnTo>
                    <a:pt x="3171446" y="2012812"/>
                  </a:lnTo>
                  <a:lnTo>
                    <a:pt x="3182133" y="1992128"/>
                  </a:lnTo>
                  <a:lnTo>
                    <a:pt x="3199054" y="1973742"/>
                  </a:lnTo>
                  <a:lnTo>
                    <a:pt x="3212413" y="1953517"/>
                  </a:lnTo>
                  <a:close/>
                  <a:moveTo>
                    <a:pt x="3280990" y="1908931"/>
                  </a:moveTo>
                  <a:lnTo>
                    <a:pt x="3297021" y="1918124"/>
                  </a:lnTo>
                  <a:lnTo>
                    <a:pt x="3312606" y="1918124"/>
                  </a:lnTo>
                  <a:lnTo>
                    <a:pt x="3313497" y="1930075"/>
                  </a:lnTo>
                  <a:lnTo>
                    <a:pt x="3303255" y="1942945"/>
                  </a:lnTo>
                  <a:lnTo>
                    <a:pt x="3288115" y="1951679"/>
                  </a:lnTo>
                  <a:lnTo>
                    <a:pt x="3285888" y="1937889"/>
                  </a:lnTo>
                  <a:lnTo>
                    <a:pt x="3286334" y="1922721"/>
                  </a:lnTo>
                  <a:close/>
                  <a:moveTo>
                    <a:pt x="3338434" y="1889166"/>
                  </a:moveTo>
                  <a:lnTo>
                    <a:pt x="3362481" y="1889625"/>
                  </a:lnTo>
                  <a:lnTo>
                    <a:pt x="3370496" y="1900657"/>
                  </a:lnTo>
                  <a:lnTo>
                    <a:pt x="3381183" y="1933752"/>
                  </a:lnTo>
                  <a:lnTo>
                    <a:pt x="3361144" y="1925938"/>
                  </a:lnTo>
                  <a:lnTo>
                    <a:pt x="3362481" y="1936050"/>
                  </a:lnTo>
                  <a:lnTo>
                    <a:pt x="3370496" y="1953976"/>
                  </a:lnTo>
                  <a:lnTo>
                    <a:pt x="3358918" y="1960871"/>
                  </a:lnTo>
                  <a:lnTo>
                    <a:pt x="3356247" y="1939728"/>
                  </a:lnTo>
                  <a:lnTo>
                    <a:pt x="3348231" y="1938349"/>
                  </a:lnTo>
                  <a:lnTo>
                    <a:pt x="3342887" y="1920422"/>
                  </a:lnTo>
                  <a:lnTo>
                    <a:pt x="3357583" y="1922721"/>
                  </a:lnTo>
                  <a:lnTo>
                    <a:pt x="3356247" y="1911689"/>
                  </a:lnTo>
                  <a:close/>
                  <a:moveTo>
                    <a:pt x="3236459" y="1862506"/>
                  </a:moveTo>
                  <a:lnTo>
                    <a:pt x="3257834" y="1863425"/>
                  </a:lnTo>
                  <a:lnTo>
                    <a:pt x="3268075" y="1873997"/>
                  </a:lnTo>
                  <a:lnTo>
                    <a:pt x="3264069" y="1899738"/>
                  </a:lnTo>
                  <a:lnTo>
                    <a:pt x="3252045" y="1885029"/>
                  </a:lnTo>
                  <a:close/>
                  <a:moveTo>
                    <a:pt x="2886453" y="1829870"/>
                  </a:moveTo>
                  <a:lnTo>
                    <a:pt x="2886453" y="1829870"/>
                  </a:lnTo>
                  <a:lnTo>
                    <a:pt x="2910052" y="1840441"/>
                  </a:lnTo>
                  <a:lnTo>
                    <a:pt x="2910052" y="1840441"/>
                  </a:lnTo>
                  <a:close/>
                  <a:moveTo>
                    <a:pt x="2763104" y="1725529"/>
                  </a:moveTo>
                  <a:lnTo>
                    <a:pt x="2763103" y="1725530"/>
                  </a:lnTo>
                  <a:lnTo>
                    <a:pt x="2771562" y="1730586"/>
                  </a:lnTo>
                  <a:lnTo>
                    <a:pt x="2785812" y="1729667"/>
                  </a:lnTo>
                  <a:lnTo>
                    <a:pt x="2785813" y="1729666"/>
                  </a:lnTo>
                  <a:lnTo>
                    <a:pt x="2771564" y="1730586"/>
                  </a:lnTo>
                  <a:close/>
                  <a:moveTo>
                    <a:pt x="2789376" y="1719554"/>
                  </a:moveTo>
                  <a:lnTo>
                    <a:pt x="2789376" y="1719554"/>
                  </a:lnTo>
                  <a:lnTo>
                    <a:pt x="2808523" y="1721393"/>
                  </a:lnTo>
                  <a:lnTo>
                    <a:pt x="2830788" y="1745295"/>
                  </a:lnTo>
                  <a:lnTo>
                    <a:pt x="2836577" y="1774712"/>
                  </a:lnTo>
                  <a:lnTo>
                    <a:pt x="2860177" y="1800453"/>
                  </a:lnTo>
                  <a:lnTo>
                    <a:pt x="2861959" y="1825274"/>
                  </a:lnTo>
                  <a:lnTo>
                    <a:pt x="2855280" y="1838604"/>
                  </a:lnTo>
                  <a:lnTo>
                    <a:pt x="2855281" y="1838604"/>
                  </a:lnTo>
                  <a:lnTo>
                    <a:pt x="2877546" y="1850095"/>
                  </a:lnTo>
                  <a:lnTo>
                    <a:pt x="2877546" y="1850095"/>
                  </a:lnTo>
                  <a:lnTo>
                    <a:pt x="2855281" y="1838604"/>
                  </a:lnTo>
                  <a:lnTo>
                    <a:pt x="2861961" y="1825273"/>
                  </a:lnTo>
                  <a:lnTo>
                    <a:pt x="2860179" y="1800452"/>
                  </a:lnTo>
                  <a:lnTo>
                    <a:pt x="2836579" y="1774712"/>
                  </a:lnTo>
                  <a:lnTo>
                    <a:pt x="2830790" y="1745294"/>
                  </a:lnTo>
                  <a:lnTo>
                    <a:pt x="2808525" y="1721393"/>
                  </a:lnTo>
                  <a:close/>
                  <a:moveTo>
                    <a:pt x="3223991" y="1713579"/>
                  </a:moveTo>
                  <a:lnTo>
                    <a:pt x="3239131" y="1713579"/>
                  </a:lnTo>
                  <a:lnTo>
                    <a:pt x="3256053" y="1722312"/>
                  </a:lnTo>
                  <a:lnTo>
                    <a:pt x="3262287" y="1714498"/>
                  </a:lnTo>
                  <a:lnTo>
                    <a:pt x="3265849" y="1721853"/>
                  </a:lnTo>
                  <a:lnTo>
                    <a:pt x="3264068" y="1734263"/>
                  </a:lnTo>
                  <a:lnTo>
                    <a:pt x="3275647" y="1755408"/>
                  </a:lnTo>
                  <a:lnTo>
                    <a:pt x="3272974" y="1779769"/>
                  </a:lnTo>
                  <a:lnTo>
                    <a:pt x="3260061" y="1789422"/>
                  </a:lnTo>
                  <a:lnTo>
                    <a:pt x="3259615" y="1813323"/>
                  </a:lnTo>
                  <a:lnTo>
                    <a:pt x="3268521" y="1836766"/>
                  </a:lnTo>
                  <a:lnTo>
                    <a:pt x="3281880" y="1839983"/>
                  </a:lnTo>
                  <a:lnTo>
                    <a:pt x="3292567" y="1836766"/>
                  </a:lnTo>
                  <a:lnTo>
                    <a:pt x="3325965" y="1852854"/>
                  </a:lnTo>
                  <a:lnTo>
                    <a:pt x="3325519" y="1868942"/>
                  </a:lnTo>
                  <a:lnTo>
                    <a:pt x="3334871" y="1876296"/>
                  </a:lnTo>
                  <a:lnTo>
                    <a:pt x="3333536" y="1889626"/>
                  </a:lnTo>
                  <a:lnTo>
                    <a:pt x="3312606" y="1875376"/>
                  </a:lnTo>
                  <a:lnTo>
                    <a:pt x="3301473" y="1859749"/>
                  </a:lnTo>
                  <a:lnTo>
                    <a:pt x="3296130" y="1870780"/>
                  </a:lnTo>
                  <a:lnTo>
                    <a:pt x="3278318" y="1852854"/>
                  </a:lnTo>
                  <a:lnTo>
                    <a:pt x="3256053" y="1857450"/>
                  </a:lnTo>
                  <a:lnTo>
                    <a:pt x="3242694" y="1851015"/>
                  </a:lnTo>
                  <a:lnTo>
                    <a:pt x="3242249" y="1838604"/>
                  </a:lnTo>
                  <a:lnTo>
                    <a:pt x="3249373" y="1831250"/>
                  </a:lnTo>
                  <a:lnTo>
                    <a:pt x="3240912" y="1824355"/>
                  </a:lnTo>
                  <a:lnTo>
                    <a:pt x="3239131" y="1834927"/>
                  </a:lnTo>
                  <a:lnTo>
                    <a:pt x="3224437" y="1817920"/>
                  </a:lnTo>
                  <a:lnTo>
                    <a:pt x="3218647" y="1805050"/>
                  </a:lnTo>
                  <a:lnTo>
                    <a:pt x="3213749" y="1777011"/>
                  </a:lnTo>
                  <a:lnTo>
                    <a:pt x="3225327" y="1786663"/>
                  </a:lnTo>
                  <a:lnTo>
                    <a:pt x="3220429" y="1740239"/>
                  </a:lnTo>
                  <a:close/>
                  <a:moveTo>
                    <a:pt x="2955475" y="1666694"/>
                  </a:moveTo>
                  <a:lnTo>
                    <a:pt x="2970170" y="1667154"/>
                  </a:lnTo>
                  <a:lnTo>
                    <a:pt x="2977295" y="1678645"/>
                  </a:lnTo>
                  <a:lnTo>
                    <a:pt x="2968389" y="1691516"/>
                  </a:lnTo>
                  <a:lnTo>
                    <a:pt x="2965271" y="1708522"/>
                  </a:lnTo>
                  <a:lnTo>
                    <a:pt x="2946124" y="1722771"/>
                  </a:lnTo>
                  <a:lnTo>
                    <a:pt x="2924303" y="1713578"/>
                  </a:lnTo>
                  <a:lnTo>
                    <a:pt x="2919850" y="1688297"/>
                  </a:lnTo>
                  <a:lnTo>
                    <a:pt x="2929647" y="1674968"/>
                  </a:lnTo>
                  <a:close/>
                  <a:moveTo>
                    <a:pt x="2703879" y="1657042"/>
                  </a:moveTo>
                  <a:lnTo>
                    <a:pt x="2703878" y="1657042"/>
                  </a:lnTo>
                  <a:lnTo>
                    <a:pt x="2715899" y="1666235"/>
                  </a:lnTo>
                  <a:lnTo>
                    <a:pt x="2719907" y="1684161"/>
                  </a:lnTo>
                  <a:lnTo>
                    <a:pt x="2736829" y="1685540"/>
                  </a:lnTo>
                  <a:lnTo>
                    <a:pt x="2735048" y="1716337"/>
                  </a:lnTo>
                  <a:lnTo>
                    <a:pt x="2739501" y="1742997"/>
                  </a:lnTo>
                  <a:lnTo>
                    <a:pt x="2739503" y="1742996"/>
                  </a:lnTo>
                  <a:lnTo>
                    <a:pt x="2735049" y="1716336"/>
                  </a:lnTo>
                  <a:lnTo>
                    <a:pt x="2736831" y="1685540"/>
                  </a:lnTo>
                  <a:lnTo>
                    <a:pt x="2719909" y="1684161"/>
                  </a:lnTo>
                  <a:lnTo>
                    <a:pt x="2715901" y="1666235"/>
                  </a:lnTo>
                  <a:close/>
                  <a:moveTo>
                    <a:pt x="2723472" y="1614755"/>
                  </a:moveTo>
                  <a:lnTo>
                    <a:pt x="2723472" y="1614755"/>
                  </a:lnTo>
                  <a:lnTo>
                    <a:pt x="2725698" y="1627165"/>
                  </a:lnTo>
                  <a:lnTo>
                    <a:pt x="2716570" y="1636817"/>
                  </a:lnTo>
                  <a:lnTo>
                    <a:pt x="2725699" y="1627165"/>
                  </a:lnTo>
                  <a:close/>
                  <a:moveTo>
                    <a:pt x="2733713" y="1600965"/>
                  </a:moveTo>
                  <a:lnTo>
                    <a:pt x="2742619" y="1634978"/>
                  </a:lnTo>
                  <a:lnTo>
                    <a:pt x="2733714" y="1600965"/>
                  </a:lnTo>
                  <a:close/>
                  <a:moveTo>
                    <a:pt x="2856616" y="1587175"/>
                  </a:moveTo>
                  <a:lnTo>
                    <a:pt x="2855279" y="1604182"/>
                  </a:lnTo>
                  <a:lnTo>
                    <a:pt x="2864374" y="1612055"/>
                  </a:lnTo>
                  <a:lnTo>
                    <a:pt x="2855281" y="1604183"/>
                  </a:lnTo>
                  <a:lnTo>
                    <a:pt x="2856617" y="1587176"/>
                  </a:lnTo>
                  <a:close/>
                  <a:moveTo>
                    <a:pt x="2412538" y="1578263"/>
                  </a:moveTo>
                  <a:lnTo>
                    <a:pt x="2415768" y="1584416"/>
                  </a:lnTo>
                  <a:lnTo>
                    <a:pt x="2420249" y="1599739"/>
                  </a:lnTo>
                  <a:lnTo>
                    <a:pt x="2415768" y="1584417"/>
                  </a:lnTo>
                  <a:close/>
                  <a:moveTo>
                    <a:pt x="2819212" y="1570628"/>
                  </a:moveTo>
                  <a:lnTo>
                    <a:pt x="2819212" y="1570628"/>
                  </a:lnTo>
                  <a:lnTo>
                    <a:pt x="2830030" y="1579273"/>
                  </a:lnTo>
                  <a:close/>
                  <a:moveTo>
                    <a:pt x="2486570" y="1562353"/>
                  </a:moveTo>
                  <a:lnTo>
                    <a:pt x="2485235" y="1581658"/>
                  </a:lnTo>
                  <a:lnTo>
                    <a:pt x="2471872" y="1568631"/>
                  </a:lnTo>
                  <a:lnTo>
                    <a:pt x="2485235" y="1581659"/>
                  </a:lnTo>
                  <a:lnTo>
                    <a:pt x="2486570" y="1562354"/>
                  </a:lnTo>
                  <a:lnTo>
                    <a:pt x="2493250" y="1562354"/>
                  </a:lnTo>
                  <a:lnTo>
                    <a:pt x="2493882" y="1563865"/>
                  </a:lnTo>
                  <a:lnTo>
                    <a:pt x="2493250" y="1562353"/>
                  </a:lnTo>
                  <a:close/>
                  <a:moveTo>
                    <a:pt x="2405525" y="1544427"/>
                  </a:moveTo>
                  <a:lnTo>
                    <a:pt x="2404189" y="1562353"/>
                  </a:lnTo>
                  <a:lnTo>
                    <a:pt x="2404189" y="1562353"/>
                  </a:lnTo>
                  <a:lnTo>
                    <a:pt x="2405526" y="1544427"/>
                  </a:lnTo>
                  <a:close/>
                  <a:moveTo>
                    <a:pt x="2547577" y="1531557"/>
                  </a:moveTo>
                  <a:lnTo>
                    <a:pt x="2540452" y="1555918"/>
                  </a:lnTo>
                  <a:lnTo>
                    <a:pt x="2519968" y="1549023"/>
                  </a:lnTo>
                  <a:lnTo>
                    <a:pt x="2523975" y="1579820"/>
                  </a:lnTo>
                  <a:lnTo>
                    <a:pt x="2519522" y="1589932"/>
                  </a:lnTo>
                  <a:lnTo>
                    <a:pt x="2523975" y="1602342"/>
                  </a:lnTo>
                  <a:lnTo>
                    <a:pt x="2512843" y="1609237"/>
                  </a:lnTo>
                  <a:lnTo>
                    <a:pt x="2512844" y="1609238"/>
                  </a:lnTo>
                  <a:lnTo>
                    <a:pt x="2515515" y="1630382"/>
                  </a:lnTo>
                  <a:lnTo>
                    <a:pt x="2512844" y="1609238"/>
                  </a:lnTo>
                  <a:lnTo>
                    <a:pt x="2523976" y="1602343"/>
                  </a:lnTo>
                  <a:lnTo>
                    <a:pt x="2519523" y="1589933"/>
                  </a:lnTo>
                  <a:lnTo>
                    <a:pt x="2523976" y="1579820"/>
                  </a:lnTo>
                  <a:lnTo>
                    <a:pt x="2519968" y="1549024"/>
                  </a:lnTo>
                  <a:lnTo>
                    <a:pt x="2540453" y="1555919"/>
                  </a:lnTo>
                  <a:lnTo>
                    <a:pt x="2547577" y="1531557"/>
                  </a:lnTo>
                  <a:close/>
                  <a:moveTo>
                    <a:pt x="2406415" y="1515009"/>
                  </a:moveTo>
                  <a:lnTo>
                    <a:pt x="2393057" y="1526041"/>
                  </a:lnTo>
                  <a:lnTo>
                    <a:pt x="2389049" y="1536613"/>
                  </a:lnTo>
                  <a:lnTo>
                    <a:pt x="2389050" y="1536613"/>
                  </a:lnTo>
                  <a:lnTo>
                    <a:pt x="2393057" y="1526041"/>
                  </a:lnTo>
                  <a:lnTo>
                    <a:pt x="2406416" y="1515010"/>
                  </a:lnTo>
                  <a:close/>
                  <a:moveTo>
                    <a:pt x="2430462" y="1514090"/>
                  </a:moveTo>
                  <a:lnTo>
                    <a:pt x="2430463" y="1514091"/>
                  </a:lnTo>
                  <a:lnTo>
                    <a:pt x="2454509" y="1518227"/>
                  </a:lnTo>
                  <a:lnTo>
                    <a:pt x="2477220" y="1517767"/>
                  </a:lnTo>
                  <a:lnTo>
                    <a:pt x="2492359" y="1522824"/>
                  </a:lnTo>
                  <a:lnTo>
                    <a:pt x="2492359" y="1522823"/>
                  </a:lnTo>
                  <a:lnTo>
                    <a:pt x="2477219" y="1517767"/>
                  </a:lnTo>
                  <a:lnTo>
                    <a:pt x="2454509" y="1518227"/>
                  </a:lnTo>
                  <a:close/>
                  <a:moveTo>
                    <a:pt x="3205733" y="1513171"/>
                  </a:moveTo>
                  <a:lnTo>
                    <a:pt x="3219092" y="1521904"/>
                  </a:lnTo>
                  <a:lnTo>
                    <a:pt x="3218646" y="1539831"/>
                  </a:lnTo>
                  <a:lnTo>
                    <a:pt x="3213304" y="1587175"/>
                  </a:lnTo>
                  <a:lnTo>
                    <a:pt x="3207069" y="1611536"/>
                  </a:lnTo>
                  <a:lnTo>
                    <a:pt x="3189257" y="1586255"/>
                  </a:lnTo>
                  <a:lnTo>
                    <a:pt x="3182577" y="1564652"/>
                  </a:lnTo>
                  <a:lnTo>
                    <a:pt x="3191038" y="1535694"/>
                  </a:lnTo>
                  <a:close/>
                  <a:moveTo>
                    <a:pt x="2641981" y="1494786"/>
                  </a:moveTo>
                  <a:lnTo>
                    <a:pt x="2623279" y="1519606"/>
                  </a:lnTo>
                  <a:lnTo>
                    <a:pt x="2623279" y="1519606"/>
                  </a:lnTo>
                  <a:close/>
                  <a:moveTo>
                    <a:pt x="2391276" y="1479157"/>
                  </a:moveTo>
                  <a:lnTo>
                    <a:pt x="2385932" y="1499381"/>
                  </a:lnTo>
                  <a:lnTo>
                    <a:pt x="2385932" y="1499381"/>
                  </a:lnTo>
                  <a:lnTo>
                    <a:pt x="2391276" y="1479157"/>
                  </a:lnTo>
                  <a:lnTo>
                    <a:pt x="2413095" y="1492027"/>
                  </a:lnTo>
                  <a:lnTo>
                    <a:pt x="2425119" y="1493407"/>
                  </a:lnTo>
                  <a:lnTo>
                    <a:pt x="2427062" y="1500927"/>
                  </a:lnTo>
                  <a:lnTo>
                    <a:pt x="2425119" y="1493405"/>
                  </a:lnTo>
                  <a:lnTo>
                    <a:pt x="2413095" y="1492026"/>
                  </a:lnTo>
                  <a:close/>
                  <a:moveTo>
                    <a:pt x="2551793" y="1478253"/>
                  </a:moveTo>
                  <a:lnTo>
                    <a:pt x="2555146" y="1492486"/>
                  </a:lnTo>
                  <a:lnTo>
                    <a:pt x="2546240" y="1517307"/>
                  </a:lnTo>
                  <a:lnTo>
                    <a:pt x="2547486" y="1530583"/>
                  </a:lnTo>
                  <a:lnTo>
                    <a:pt x="2546241" y="1517308"/>
                  </a:lnTo>
                  <a:lnTo>
                    <a:pt x="2555147" y="1492487"/>
                  </a:lnTo>
                  <a:close/>
                  <a:moveTo>
                    <a:pt x="2592682" y="1446601"/>
                  </a:moveTo>
                  <a:lnTo>
                    <a:pt x="2597450" y="1460311"/>
                  </a:lnTo>
                  <a:lnTo>
                    <a:pt x="2578748" y="1455254"/>
                  </a:lnTo>
                  <a:lnTo>
                    <a:pt x="2551139" y="1475479"/>
                  </a:lnTo>
                  <a:lnTo>
                    <a:pt x="2551139" y="1475480"/>
                  </a:lnTo>
                  <a:lnTo>
                    <a:pt x="2578749" y="1455255"/>
                  </a:lnTo>
                  <a:lnTo>
                    <a:pt x="2597451" y="1460311"/>
                  </a:lnTo>
                  <a:close/>
                  <a:moveTo>
                    <a:pt x="2460299" y="1440087"/>
                  </a:moveTo>
                  <a:lnTo>
                    <a:pt x="2471876" y="1449739"/>
                  </a:lnTo>
                  <a:lnTo>
                    <a:pt x="2474102" y="1467665"/>
                  </a:lnTo>
                  <a:lnTo>
                    <a:pt x="2471876" y="1449738"/>
                  </a:lnTo>
                  <a:close/>
                  <a:moveTo>
                    <a:pt x="2372127" y="1437329"/>
                  </a:moveTo>
                  <a:lnTo>
                    <a:pt x="2373018" y="1449740"/>
                  </a:lnTo>
                  <a:lnTo>
                    <a:pt x="2379697" y="1468585"/>
                  </a:lnTo>
                  <a:lnTo>
                    <a:pt x="2379263" y="1479811"/>
                  </a:lnTo>
                  <a:lnTo>
                    <a:pt x="2379698" y="1468584"/>
                  </a:lnTo>
                  <a:lnTo>
                    <a:pt x="2373018" y="1449738"/>
                  </a:lnTo>
                  <a:lnTo>
                    <a:pt x="2372128" y="1437329"/>
                  </a:lnTo>
                  <a:close/>
                  <a:moveTo>
                    <a:pt x="2598787" y="1436868"/>
                  </a:moveTo>
                  <a:lnTo>
                    <a:pt x="2591216" y="1442384"/>
                  </a:lnTo>
                  <a:lnTo>
                    <a:pt x="2591216" y="1442385"/>
                  </a:lnTo>
                  <a:lnTo>
                    <a:pt x="2598787" y="1436869"/>
                  </a:lnTo>
                  <a:close/>
                  <a:moveTo>
                    <a:pt x="2385932" y="1430894"/>
                  </a:moveTo>
                  <a:lnTo>
                    <a:pt x="2392611" y="1454335"/>
                  </a:lnTo>
                  <a:lnTo>
                    <a:pt x="2394393" y="1459851"/>
                  </a:lnTo>
                  <a:lnTo>
                    <a:pt x="2416684" y="1470309"/>
                  </a:lnTo>
                  <a:lnTo>
                    <a:pt x="2394394" y="1459851"/>
                  </a:lnTo>
                  <a:lnTo>
                    <a:pt x="2392612" y="1454335"/>
                  </a:lnTo>
                  <a:lnTo>
                    <a:pt x="2394393" y="1450942"/>
                  </a:lnTo>
                  <a:lnTo>
                    <a:pt x="2392612" y="1454336"/>
                  </a:lnTo>
                  <a:close/>
                  <a:moveTo>
                    <a:pt x="2301573" y="1420094"/>
                  </a:moveTo>
                  <a:lnTo>
                    <a:pt x="2314238" y="1427676"/>
                  </a:lnTo>
                  <a:lnTo>
                    <a:pt x="2314238" y="1427676"/>
                  </a:lnTo>
                  <a:close/>
                  <a:moveTo>
                    <a:pt x="2572514" y="1408830"/>
                  </a:moveTo>
                  <a:lnTo>
                    <a:pt x="2567170" y="1421240"/>
                  </a:lnTo>
                  <a:lnTo>
                    <a:pt x="2567171" y="1421240"/>
                  </a:lnTo>
                  <a:lnTo>
                    <a:pt x="2572514" y="1408831"/>
                  </a:lnTo>
                  <a:close/>
                  <a:moveTo>
                    <a:pt x="2251949" y="1392089"/>
                  </a:moveTo>
                  <a:lnTo>
                    <a:pt x="2260802" y="1394582"/>
                  </a:lnTo>
                  <a:lnTo>
                    <a:pt x="2271934" y="1408830"/>
                  </a:lnTo>
                  <a:lnTo>
                    <a:pt x="2271935" y="1408830"/>
                  </a:lnTo>
                  <a:lnTo>
                    <a:pt x="2260803" y="1394581"/>
                  </a:lnTo>
                  <a:close/>
                  <a:moveTo>
                    <a:pt x="2228483" y="1378506"/>
                  </a:moveTo>
                  <a:lnTo>
                    <a:pt x="2246106" y="1390444"/>
                  </a:lnTo>
                  <a:lnTo>
                    <a:pt x="2246107" y="1390444"/>
                  </a:lnTo>
                  <a:close/>
                  <a:moveTo>
                    <a:pt x="2187772" y="1368841"/>
                  </a:moveTo>
                  <a:lnTo>
                    <a:pt x="2175304" y="1382630"/>
                  </a:lnTo>
                  <a:lnTo>
                    <a:pt x="2175015" y="1384619"/>
                  </a:lnTo>
                  <a:lnTo>
                    <a:pt x="2175304" y="1382630"/>
                  </a:lnTo>
                  <a:lnTo>
                    <a:pt x="2187772" y="1368841"/>
                  </a:lnTo>
                  <a:close/>
                  <a:moveTo>
                    <a:pt x="2124466" y="1293269"/>
                  </a:moveTo>
                  <a:lnTo>
                    <a:pt x="2125876" y="1301271"/>
                  </a:lnTo>
                  <a:lnTo>
                    <a:pt x="2107618" y="1297135"/>
                  </a:lnTo>
                  <a:lnTo>
                    <a:pt x="2107619" y="1297136"/>
                  </a:lnTo>
                  <a:lnTo>
                    <a:pt x="2125876" y="1301273"/>
                  </a:lnTo>
                  <a:close/>
                  <a:moveTo>
                    <a:pt x="2106283" y="1247033"/>
                  </a:moveTo>
                  <a:lnTo>
                    <a:pt x="2108793" y="1263875"/>
                  </a:lnTo>
                  <a:lnTo>
                    <a:pt x="2106283" y="1247034"/>
                  </a:lnTo>
                  <a:close/>
                  <a:moveTo>
                    <a:pt x="3418143" y="1245654"/>
                  </a:moveTo>
                  <a:lnTo>
                    <a:pt x="3438627" y="1252089"/>
                  </a:lnTo>
                  <a:lnTo>
                    <a:pt x="3445752" y="1262201"/>
                  </a:lnTo>
                  <a:lnTo>
                    <a:pt x="3439963" y="1280128"/>
                  </a:lnTo>
                  <a:lnTo>
                    <a:pt x="3426158" y="1270475"/>
                  </a:lnTo>
                  <a:lnTo>
                    <a:pt x="3416807" y="1277370"/>
                  </a:lnTo>
                  <a:lnTo>
                    <a:pt x="3417252" y="1294377"/>
                  </a:lnTo>
                  <a:lnTo>
                    <a:pt x="3398104" y="1286104"/>
                  </a:lnTo>
                  <a:lnTo>
                    <a:pt x="3392760" y="1272314"/>
                  </a:lnTo>
                  <a:lnTo>
                    <a:pt x="3398549" y="1254387"/>
                  </a:lnTo>
                  <a:lnTo>
                    <a:pt x="3413690" y="1258065"/>
                  </a:lnTo>
                  <a:close/>
                  <a:moveTo>
                    <a:pt x="3229780" y="1120629"/>
                  </a:moveTo>
                  <a:lnTo>
                    <a:pt x="3266741" y="1155103"/>
                  </a:lnTo>
                  <a:lnTo>
                    <a:pt x="3281435" y="1174408"/>
                  </a:lnTo>
                  <a:lnTo>
                    <a:pt x="3296576" y="1208423"/>
                  </a:lnTo>
                  <a:lnTo>
                    <a:pt x="3294349" y="1224511"/>
                  </a:lnTo>
                  <a:lnTo>
                    <a:pt x="3275202" y="1230026"/>
                  </a:lnTo>
                  <a:lnTo>
                    <a:pt x="3261397" y="1242437"/>
                  </a:lnTo>
                  <a:lnTo>
                    <a:pt x="3240913" y="1244735"/>
                  </a:lnTo>
                  <a:lnTo>
                    <a:pt x="3231561" y="1228647"/>
                  </a:lnTo>
                  <a:lnTo>
                    <a:pt x="3226664" y="1206584"/>
                  </a:lnTo>
                  <a:lnTo>
                    <a:pt x="3203062" y="1176247"/>
                  </a:lnTo>
                  <a:lnTo>
                    <a:pt x="3218202" y="1171191"/>
                  </a:lnTo>
                  <a:lnTo>
                    <a:pt x="3191039" y="1145910"/>
                  </a:lnTo>
                  <a:lnTo>
                    <a:pt x="3191039" y="1143152"/>
                  </a:lnTo>
                  <a:lnTo>
                    <a:pt x="3202172" y="1144072"/>
                  </a:lnTo>
                  <a:lnTo>
                    <a:pt x="3204843" y="1131201"/>
                  </a:lnTo>
                  <a:lnTo>
                    <a:pt x="3220874" y="1129362"/>
                  </a:lnTo>
                  <a:lnTo>
                    <a:pt x="3229780" y="1127524"/>
                  </a:lnTo>
                  <a:close/>
                  <a:moveTo>
                    <a:pt x="1705510" y="1098566"/>
                  </a:moveTo>
                  <a:lnTo>
                    <a:pt x="1724212" y="1112356"/>
                  </a:lnTo>
                  <a:lnTo>
                    <a:pt x="1752266" y="1126605"/>
                  </a:lnTo>
                  <a:lnTo>
                    <a:pt x="1724213" y="1112355"/>
                  </a:lnTo>
                  <a:close/>
                  <a:moveTo>
                    <a:pt x="1801695" y="1092131"/>
                  </a:moveTo>
                  <a:lnTo>
                    <a:pt x="1801695" y="1092132"/>
                  </a:lnTo>
                  <a:lnTo>
                    <a:pt x="1821288" y="1093511"/>
                  </a:lnTo>
                  <a:lnTo>
                    <a:pt x="1821289" y="1093510"/>
                  </a:lnTo>
                  <a:close/>
                  <a:moveTo>
                    <a:pt x="1946865" y="1089833"/>
                  </a:moveTo>
                  <a:lnTo>
                    <a:pt x="1943754" y="1093920"/>
                  </a:lnTo>
                  <a:lnTo>
                    <a:pt x="1946865" y="1089833"/>
                  </a:lnTo>
                  <a:close/>
                  <a:moveTo>
                    <a:pt x="1840436" y="1076963"/>
                  </a:moveTo>
                  <a:lnTo>
                    <a:pt x="1843108" y="1093511"/>
                  </a:lnTo>
                  <a:lnTo>
                    <a:pt x="1867599" y="1091212"/>
                  </a:lnTo>
                  <a:lnTo>
                    <a:pt x="1899216" y="1100865"/>
                  </a:lnTo>
                  <a:lnTo>
                    <a:pt x="1941965" y="1096268"/>
                  </a:lnTo>
                  <a:lnTo>
                    <a:pt x="1955769" y="1123847"/>
                  </a:lnTo>
                  <a:lnTo>
                    <a:pt x="1955770" y="1123847"/>
                  </a:lnTo>
                  <a:lnTo>
                    <a:pt x="1941966" y="1096268"/>
                  </a:lnTo>
                  <a:lnTo>
                    <a:pt x="1941967" y="1096267"/>
                  </a:lnTo>
                  <a:lnTo>
                    <a:pt x="1899218" y="1100864"/>
                  </a:lnTo>
                  <a:lnTo>
                    <a:pt x="1867600" y="1091211"/>
                  </a:lnTo>
                  <a:lnTo>
                    <a:pt x="1843109" y="1093509"/>
                  </a:lnTo>
                  <a:lnTo>
                    <a:pt x="1840438" y="1076963"/>
                  </a:lnTo>
                  <a:close/>
                  <a:moveTo>
                    <a:pt x="1858248" y="1065471"/>
                  </a:moveTo>
                  <a:lnTo>
                    <a:pt x="1858248" y="1065472"/>
                  </a:lnTo>
                  <a:lnTo>
                    <a:pt x="1864037" y="1073286"/>
                  </a:lnTo>
                  <a:lnTo>
                    <a:pt x="1873389" y="1072826"/>
                  </a:lnTo>
                  <a:lnTo>
                    <a:pt x="1867155" y="1081558"/>
                  </a:lnTo>
                  <a:lnTo>
                    <a:pt x="1873390" y="1072825"/>
                  </a:lnTo>
                  <a:lnTo>
                    <a:pt x="1873389" y="1072825"/>
                  </a:lnTo>
                  <a:lnTo>
                    <a:pt x="1864037" y="1073285"/>
                  </a:lnTo>
                  <a:close/>
                  <a:moveTo>
                    <a:pt x="1974028" y="1063172"/>
                  </a:moveTo>
                  <a:lnTo>
                    <a:pt x="1959779" y="1069148"/>
                  </a:lnTo>
                  <a:lnTo>
                    <a:pt x="1941522" y="1082937"/>
                  </a:lnTo>
                  <a:lnTo>
                    <a:pt x="1941523" y="1082938"/>
                  </a:lnTo>
                  <a:lnTo>
                    <a:pt x="1959778" y="1069149"/>
                  </a:lnTo>
                  <a:lnTo>
                    <a:pt x="1974028" y="1063173"/>
                  </a:lnTo>
                  <a:lnTo>
                    <a:pt x="1999855" y="1067310"/>
                  </a:lnTo>
                  <a:lnTo>
                    <a:pt x="1999855" y="1067309"/>
                  </a:lnTo>
                  <a:close/>
                  <a:moveTo>
                    <a:pt x="1802594" y="1056229"/>
                  </a:moveTo>
                  <a:lnTo>
                    <a:pt x="1805703" y="1060415"/>
                  </a:lnTo>
                  <a:lnTo>
                    <a:pt x="1805704" y="1060415"/>
                  </a:lnTo>
                  <a:close/>
                  <a:moveTo>
                    <a:pt x="1859139" y="1051682"/>
                  </a:moveTo>
                  <a:lnTo>
                    <a:pt x="1858302" y="1064634"/>
                  </a:lnTo>
                  <a:lnTo>
                    <a:pt x="1859140" y="1051682"/>
                  </a:lnTo>
                  <a:close/>
                  <a:moveTo>
                    <a:pt x="2031027" y="1045246"/>
                  </a:moveTo>
                  <a:lnTo>
                    <a:pt x="2002528" y="1048463"/>
                  </a:lnTo>
                  <a:lnTo>
                    <a:pt x="2002528" y="1048465"/>
                  </a:lnTo>
                  <a:lnTo>
                    <a:pt x="2031027" y="1045247"/>
                  </a:lnTo>
                  <a:close/>
                  <a:moveTo>
                    <a:pt x="1649607" y="1044974"/>
                  </a:moveTo>
                  <a:lnTo>
                    <a:pt x="1654745" y="1048005"/>
                  </a:lnTo>
                  <a:lnTo>
                    <a:pt x="1673892" y="1078341"/>
                  </a:lnTo>
                  <a:lnTo>
                    <a:pt x="1673893" y="1078341"/>
                  </a:lnTo>
                  <a:lnTo>
                    <a:pt x="1654745" y="1048004"/>
                  </a:lnTo>
                  <a:close/>
                  <a:moveTo>
                    <a:pt x="435954" y="1044327"/>
                  </a:moveTo>
                  <a:lnTo>
                    <a:pt x="450649" y="1065012"/>
                  </a:lnTo>
                  <a:lnTo>
                    <a:pt x="448867" y="1104082"/>
                  </a:lnTo>
                  <a:lnTo>
                    <a:pt x="438181" y="1102244"/>
                  </a:lnTo>
                  <a:lnTo>
                    <a:pt x="428829" y="1111896"/>
                  </a:lnTo>
                  <a:lnTo>
                    <a:pt x="419923" y="1104082"/>
                  </a:lnTo>
                  <a:lnTo>
                    <a:pt x="417697" y="1068689"/>
                  </a:lnTo>
                  <a:lnTo>
                    <a:pt x="411908" y="1052141"/>
                  </a:lnTo>
                  <a:lnTo>
                    <a:pt x="424822" y="1053520"/>
                  </a:lnTo>
                  <a:close/>
                  <a:moveTo>
                    <a:pt x="3488946" y="1039270"/>
                  </a:moveTo>
                  <a:lnTo>
                    <a:pt x="3525461" y="1080179"/>
                  </a:lnTo>
                  <a:lnTo>
                    <a:pt x="3537929" y="1103621"/>
                  </a:lnTo>
                  <a:lnTo>
                    <a:pt x="3532140" y="1133499"/>
                  </a:lnTo>
                  <a:lnTo>
                    <a:pt x="3548171" y="1163836"/>
                  </a:lnTo>
                  <a:lnTo>
                    <a:pt x="3550843" y="1187278"/>
                  </a:lnTo>
                  <a:lnTo>
                    <a:pt x="3561975" y="1201986"/>
                  </a:lnTo>
                  <a:lnTo>
                    <a:pt x="3559304" y="1222671"/>
                  </a:lnTo>
                  <a:lnTo>
                    <a:pt x="3535257" y="1236460"/>
                  </a:lnTo>
                  <a:lnTo>
                    <a:pt x="3494289" y="1238299"/>
                  </a:lnTo>
                  <a:lnTo>
                    <a:pt x="3474696" y="1272313"/>
                  </a:lnTo>
                  <a:lnTo>
                    <a:pt x="3453767" y="1260822"/>
                  </a:lnTo>
                  <a:lnTo>
                    <a:pt x="3443080" y="1238758"/>
                  </a:lnTo>
                  <a:lnTo>
                    <a:pt x="3404784" y="1245194"/>
                  </a:lnTo>
                  <a:lnTo>
                    <a:pt x="3382073" y="1258983"/>
                  </a:lnTo>
                  <a:lnTo>
                    <a:pt x="3354465" y="1259903"/>
                  </a:lnTo>
                  <a:lnTo>
                    <a:pt x="3387417" y="1281506"/>
                  </a:lnTo>
                  <a:lnTo>
                    <a:pt x="3390979" y="1331608"/>
                  </a:lnTo>
                  <a:lnTo>
                    <a:pt x="3379847" y="1344019"/>
                  </a:lnTo>
                  <a:lnTo>
                    <a:pt x="3363816" y="1332528"/>
                  </a:lnTo>
                  <a:lnTo>
                    <a:pt x="3359808" y="1305868"/>
                  </a:lnTo>
                  <a:lnTo>
                    <a:pt x="3341550" y="1297594"/>
                  </a:lnTo>
                  <a:lnTo>
                    <a:pt x="3323738" y="1277369"/>
                  </a:lnTo>
                  <a:lnTo>
                    <a:pt x="3342886" y="1268176"/>
                  </a:lnTo>
                  <a:lnTo>
                    <a:pt x="3347785" y="1249330"/>
                  </a:lnTo>
                  <a:lnTo>
                    <a:pt x="3365152" y="1234162"/>
                  </a:lnTo>
                  <a:lnTo>
                    <a:pt x="3374058" y="1213938"/>
                  </a:lnTo>
                  <a:lnTo>
                    <a:pt x="3417252" y="1205204"/>
                  </a:lnTo>
                  <a:lnTo>
                    <a:pt x="3445306" y="1211179"/>
                  </a:lnTo>
                  <a:lnTo>
                    <a:pt x="3445306" y="1158779"/>
                  </a:lnTo>
                  <a:lnTo>
                    <a:pt x="3468017" y="1173029"/>
                  </a:lnTo>
                  <a:lnTo>
                    <a:pt x="3488055" y="1143611"/>
                  </a:lnTo>
                  <a:lnTo>
                    <a:pt x="3495625" y="1132119"/>
                  </a:lnTo>
                  <a:lnTo>
                    <a:pt x="3491172" y="1096267"/>
                  </a:lnTo>
                  <a:lnTo>
                    <a:pt x="3468462" y="1063172"/>
                  </a:lnTo>
                  <a:lnTo>
                    <a:pt x="3467571" y="1044786"/>
                  </a:lnTo>
                  <a:close/>
                  <a:moveTo>
                    <a:pt x="1883186" y="1038811"/>
                  </a:moveTo>
                  <a:lnTo>
                    <a:pt x="1883185" y="1038812"/>
                  </a:lnTo>
                  <a:lnTo>
                    <a:pt x="1915247" y="1054439"/>
                  </a:lnTo>
                  <a:lnTo>
                    <a:pt x="1891647" y="1075583"/>
                  </a:lnTo>
                  <a:lnTo>
                    <a:pt x="1915248" y="1054439"/>
                  </a:lnTo>
                  <a:close/>
                  <a:moveTo>
                    <a:pt x="1210293" y="1035635"/>
                  </a:moveTo>
                  <a:lnTo>
                    <a:pt x="1231263" y="1048004"/>
                  </a:lnTo>
                  <a:lnTo>
                    <a:pt x="1237051" y="1058116"/>
                  </a:lnTo>
                  <a:lnTo>
                    <a:pt x="1237497" y="1072365"/>
                  </a:lnTo>
                  <a:lnTo>
                    <a:pt x="1237498" y="1072365"/>
                  </a:lnTo>
                  <a:lnTo>
                    <a:pt x="1237053" y="1058117"/>
                  </a:lnTo>
                  <a:lnTo>
                    <a:pt x="1231264" y="1048005"/>
                  </a:lnTo>
                  <a:lnTo>
                    <a:pt x="1262435" y="1043408"/>
                  </a:lnTo>
                  <a:lnTo>
                    <a:pt x="1268669" y="1050763"/>
                  </a:lnTo>
                  <a:lnTo>
                    <a:pt x="1278466" y="1055819"/>
                  </a:lnTo>
                  <a:lnTo>
                    <a:pt x="1278466" y="1055818"/>
                  </a:lnTo>
                  <a:lnTo>
                    <a:pt x="1268669" y="1050762"/>
                  </a:lnTo>
                  <a:lnTo>
                    <a:pt x="1262435" y="1043407"/>
                  </a:lnTo>
                  <a:lnTo>
                    <a:pt x="1231264" y="1048004"/>
                  </a:lnTo>
                  <a:close/>
                  <a:moveTo>
                    <a:pt x="824702" y="1026401"/>
                  </a:moveTo>
                  <a:lnTo>
                    <a:pt x="826039" y="1041110"/>
                  </a:lnTo>
                  <a:lnTo>
                    <a:pt x="805554" y="1043868"/>
                  </a:lnTo>
                  <a:lnTo>
                    <a:pt x="805555" y="1043868"/>
                  </a:lnTo>
                  <a:lnTo>
                    <a:pt x="826039" y="1041110"/>
                  </a:lnTo>
                  <a:lnTo>
                    <a:pt x="824703" y="1026401"/>
                  </a:lnTo>
                  <a:close/>
                  <a:moveTo>
                    <a:pt x="1753702" y="1021773"/>
                  </a:moveTo>
                  <a:lnTo>
                    <a:pt x="1754493" y="1021805"/>
                  </a:lnTo>
                  <a:lnTo>
                    <a:pt x="1763523" y="1041192"/>
                  </a:lnTo>
                  <a:lnTo>
                    <a:pt x="1754494" y="1021805"/>
                  </a:lnTo>
                  <a:close/>
                  <a:moveTo>
                    <a:pt x="2058451" y="1021612"/>
                  </a:moveTo>
                  <a:lnTo>
                    <a:pt x="2035480" y="1033295"/>
                  </a:lnTo>
                  <a:lnTo>
                    <a:pt x="2035480" y="1033296"/>
                  </a:lnTo>
                  <a:close/>
                  <a:moveTo>
                    <a:pt x="3171001" y="1021345"/>
                  </a:moveTo>
                  <a:lnTo>
                    <a:pt x="3183468" y="1036972"/>
                  </a:lnTo>
                  <a:lnTo>
                    <a:pt x="3183468" y="1036972"/>
                  </a:lnTo>
                  <a:close/>
                  <a:moveTo>
                    <a:pt x="1276239" y="1018586"/>
                  </a:moveTo>
                  <a:lnTo>
                    <a:pt x="1276239" y="1018587"/>
                  </a:lnTo>
                  <a:lnTo>
                    <a:pt x="1292270" y="1025481"/>
                  </a:lnTo>
                  <a:close/>
                  <a:moveTo>
                    <a:pt x="713823" y="1015368"/>
                  </a:moveTo>
                  <a:lnTo>
                    <a:pt x="700909" y="1019965"/>
                  </a:lnTo>
                  <a:lnTo>
                    <a:pt x="700463" y="1025940"/>
                  </a:lnTo>
                  <a:lnTo>
                    <a:pt x="700464" y="1025941"/>
                  </a:lnTo>
                  <a:lnTo>
                    <a:pt x="700909" y="1019965"/>
                  </a:lnTo>
                  <a:lnTo>
                    <a:pt x="713822" y="1015369"/>
                  </a:lnTo>
                  <a:close/>
                  <a:moveTo>
                    <a:pt x="1602199" y="1014910"/>
                  </a:moveTo>
                  <a:lnTo>
                    <a:pt x="1610660" y="1037892"/>
                  </a:lnTo>
                  <a:lnTo>
                    <a:pt x="1610661" y="1037892"/>
                  </a:lnTo>
                  <a:close/>
                  <a:moveTo>
                    <a:pt x="32953" y="1013071"/>
                  </a:moveTo>
                  <a:lnTo>
                    <a:pt x="38296" y="1027320"/>
                  </a:lnTo>
                  <a:lnTo>
                    <a:pt x="51655" y="1027320"/>
                  </a:lnTo>
                  <a:lnTo>
                    <a:pt x="51656" y="1027319"/>
                  </a:lnTo>
                  <a:lnTo>
                    <a:pt x="38297" y="1027319"/>
                  </a:lnTo>
                  <a:lnTo>
                    <a:pt x="32954" y="1013071"/>
                  </a:lnTo>
                  <a:close/>
                  <a:moveTo>
                    <a:pt x="670200" y="1010091"/>
                  </a:moveTo>
                  <a:lnTo>
                    <a:pt x="667066" y="1015368"/>
                  </a:lnTo>
                  <a:lnTo>
                    <a:pt x="667066" y="1015369"/>
                  </a:lnTo>
                  <a:close/>
                  <a:moveTo>
                    <a:pt x="3221326" y="1005075"/>
                  </a:moveTo>
                  <a:lnTo>
                    <a:pt x="3223991" y="1009853"/>
                  </a:lnTo>
                  <a:lnTo>
                    <a:pt x="3223991" y="1009853"/>
                  </a:lnTo>
                  <a:close/>
                  <a:moveTo>
                    <a:pt x="722284" y="1001120"/>
                  </a:moveTo>
                  <a:lnTo>
                    <a:pt x="722282" y="1001121"/>
                  </a:lnTo>
                  <a:lnTo>
                    <a:pt x="720501" y="1008474"/>
                  </a:lnTo>
                  <a:lnTo>
                    <a:pt x="717830" y="1011691"/>
                  </a:lnTo>
                  <a:lnTo>
                    <a:pt x="717831" y="1011692"/>
                  </a:lnTo>
                  <a:lnTo>
                    <a:pt x="720502" y="1008475"/>
                  </a:lnTo>
                  <a:close/>
                  <a:moveTo>
                    <a:pt x="1855578" y="1000660"/>
                  </a:moveTo>
                  <a:lnTo>
                    <a:pt x="1855576" y="1000661"/>
                  </a:lnTo>
                  <a:lnTo>
                    <a:pt x="1854240" y="1013531"/>
                  </a:lnTo>
                  <a:lnTo>
                    <a:pt x="1861811" y="1016289"/>
                  </a:lnTo>
                  <a:lnTo>
                    <a:pt x="1848452" y="1035134"/>
                  </a:lnTo>
                  <a:lnTo>
                    <a:pt x="1868936" y="1046166"/>
                  </a:lnTo>
                  <a:lnTo>
                    <a:pt x="1877878" y="1041550"/>
                  </a:lnTo>
                  <a:lnTo>
                    <a:pt x="1868937" y="1046165"/>
                  </a:lnTo>
                  <a:lnTo>
                    <a:pt x="1848453" y="1035134"/>
                  </a:lnTo>
                  <a:lnTo>
                    <a:pt x="1861812" y="1016288"/>
                  </a:lnTo>
                  <a:lnTo>
                    <a:pt x="1854241" y="1013530"/>
                  </a:lnTo>
                  <a:close/>
                  <a:moveTo>
                    <a:pt x="1244176" y="1000660"/>
                  </a:moveTo>
                  <a:lnTo>
                    <a:pt x="1231264" y="1005256"/>
                  </a:lnTo>
                  <a:lnTo>
                    <a:pt x="1244177" y="1000660"/>
                  </a:lnTo>
                  <a:close/>
                  <a:moveTo>
                    <a:pt x="2059526" y="994226"/>
                  </a:moveTo>
                  <a:lnTo>
                    <a:pt x="2067095" y="1011232"/>
                  </a:lnTo>
                  <a:lnTo>
                    <a:pt x="2067096" y="1011232"/>
                  </a:lnTo>
                  <a:close/>
                  <a:moveTo>
                    <a:pt x="3199500" y="992387"/>
                  </a:moveTo>
                  <a:lnTo>
                    <a:pt x="3199500" y="1008934"/>
                  </a:lnTo>
                  <a:lnTo>
                    <a:pt x="3199500" y="1008934"/>
                  </a:lnTo>
                  <a:lnTo>
                    <a:pt x="3199500" y="992387"/>
                  </a:lnTo>
                  <a:close/>
                  <a:moveTo>
                    <a:pt x="437733" y="991926"/>
                  </a:moveTo>
                  <a:lnTo>
                    <a:pt x="442632" y="1016747"/>
                  </a:lnTo>
                  <a:lnTo>
                    <a:pt x="435952" y="1039270"/>
                  </a:lnTo>
                  <a:lnTo>
                    <a:pt x="425265" y="1033294"/>
                  </a:lnTo>
                  <a:lnTo>
                    <a:pt x="419476" y="1013989"/>
                  </a:lnTo>
                  <a:lnTo>
                    <a:pt x="423484" y="1002957"/>
                  </a:lnTo>
                  <a:close/>
                  <a:moveTo>
                    <a:pt x="1908123" y="989629"/>
                  </a:moveTo>
                  <a:lnTo>
                    <a:pt x="1910092" y="1004667"/>
                  </a:lnTo>
                  <a:lnTo>
                    <a:pt x="1910350" y="1006636"/>
                  </a:lnTo>
                  <a:lnTo>
                    <a:pt x="1910350" y="1006635"/>
                  </a:lnTo>
                  <a:lnTo>
                    <a:pt x="1910092" y="1004667"/>
                  </a:lnTo>
                  <a:lnTo>
                    <a:pt x="1908124" y="989629"/>
                  </a:lnTo>
                  <a:close/>
                  <a:moveTo>
                    <a:pt x="1144920" y="977719"/>
                  </a:moveTo>
                  <a:lnTo>
                    <a:pt x="1157789" y="980896"/>
                  </a:lnTo>
                  <a:lnTo>
                    <a:pt x="1192077" y="985492"/>
                  </a:lnTo>
                  <a:lnTo>
                    <a:pt x="1210206" y="993125"/>
                  </a:lnTo>
                  <a:lnTo>
                    <a:pt x="1192077" y="985491"/>
                  </a:lnTo>
                  <a:lnTo>
                    <a:pt x="1157789" y="980895"/>
                  </a:lnTo>
                  <a:close/>
                  <a:moveTo>
                    <a:pt x="1702392" y="970783"/>
                  </a:moveTo>
                  <a:lnTo>
                    <a:pt x="1736235" y="991927"/>
                  </a:lnTo>
                  <a:lnTo>
                    <a:pt x="1702393" y="970783"/>
                  </a:lnTo>
                  <a:close/>
                  <a:moveTo>
                    <a:pt x="754344" y="966186"/>
                  </a:moveTo>
                  <a:lnTo>
                    <a:pt x="772156" y="970324"/>
                  </a:lnTo>
                  <a:lnTo>
                    <a:pt x="806000" y="972162"/>
                  </a:lnTo>
                  <a:lnTo>
                    <a:pt x="772156" y="970323"/>
                  </a:lnTo>
                  <a:close/>
                  <a:moveTo>
                    <a:pt x="668847" y="962050"/>
                  </a:moveTo>
                  <a:lnTo>
                    <a:pt x="666621" y="975379"/>
                  </a:lnTo>
                  <a:lnTo>
                    <a:pt x="661723" y="976758"/>
                  </a:lnTo>
                  <a:lnTo>
                    <a:pt x="661724" y="976759"/>
                  </a:lnTo>
                  <a:lnTo>
                    <a:pt x="666621" y="975380"/>
                  </a:lnTo>
                  <a:close/>
                  <a:moveTo>
                    <a:pt x="2763549" y="960671"/>
                  </a:moveTo>
                  <a:lnTo>
                    <a:pt x="2764399" y="961641"/>
                  </a:lnTo>
                  <a:lnTo>
                    <a:pt x="2763549" y="960671"/>
                  </a:lnTo>
                  <a:close/>
                  <a:moveTo>
                    <a:pt x="732079" y="942744"/>
                  </a:moveTo>
                  <a:lnTo>
                    <a:pt x="725400" y="949179"/>
                  </a:lnTo>
                  <a:lnTo>
                    <a:pt x="725401" y="949180"/>
                  </a:lnTo>
                  <a:lnTo>
                    <a:pt x="732080" y="942745"/>
                  </a:lnTo>
                  <a:lnTo>
                    <a:pt x="737868" y="945962"/>
                  </a:lnTo>
                  <a:lnTo>
                    <a:pt x="737868" y="945961"/>
                  </a:lnTo>
                  <a:close/>
                  <a:moveTo>
                    <a:pt x="711595" y="940445"/>
                  </a:moveTo>
                  <a:lnTo>
                    <a:pt x="711596" y="940447"/>
                  </a:lnTo>
                  <a:lnTo>
                    <a:pt x="719385" y="945374"/>
                  </a:lnTo>
                  <a:close/>
                  <a:moveTo>
                    <a:pt x="661723" y="937688"/>
                  </a:moveTo>
                  <a:lnTo>
                    <a:pt x="656824" y="950558"/>
                  </a:lnTo>
                  <a:lnTo>
                    <a:pt x="656824" y="950559"/>
                  </a:lnTo>
                  <a:close/>
                  <a:moveTo>
                    <a:pt x="3188367" y="934930"/>
                  </a:moveTo>
                  <a:lnTo>
                    <a:pt x="3209296" y="959752"/>
                  </a:lnTo>
                  <a:lnTo>
                    <a:pt x="3226663" y="994225"/>
                  </a:lnTo>
                  <a:lnTo>
                    <a:pt x="3209296" y="959751"/>
                  </a:lnTo>
                  <a:close/>
                  <a:moveTo>
                    <a:pt x="606950" y="927116"/>
                  </a:moveTo>
                  <a:lnTo>
                    <a:pt x="596708" y="927576"/>
                  </a:lnTo>
                  <a:lnTo>
                    <a:pt x="592255" y="934010"/>
                  </a:lnTo>
                  <a:lnTo>
                    <a:pt x="592256" y="934011"/>
                  </a:lnTo>
                  <a:lnTo>
                    <a:pt x="596709" y="927576"/>
                  </a:lnTo>
                  <a:close/>
                  <a:moveTo>
                    <a:pt x="656453" y="922331"/>
                  </a:moveTo>
                  <a:lnTo>
                    <a:pt x="660831" y="927116"/>
                  </a:lnTo>
                  <a:lnTo>
                    <a:pt x="653262" y="938147"/>
                  </a:lnTo>
                  <a:lnTo>
                    <a:pt x="660832" y="927116"/>
                  </a:lnTo>
                  <a:close/>
                  <a:moveTo>
                    <a:pt x="694229" y="922060"/>
                  </a:moveTo>
                  <a:lnTo>
                    <a:pt x="694229" y="922061"/>
                  </a:lnTo>
                  <a:lnTo>
                    <a:pt x="705935" y="927346"/>
                  </a:lnTo>
                  <a:close/>
                  <a:moveTo>
                    <a:pt x="880809" y="920221"/>
                  </a:moveTo>
                  <a:lnTo>
                    <a:pt x="870568" y="925276"/>
                  </a:lnTo>
                  <a:lnTo>
                    <a:pt x="870569" y="925277"/>
                  </a:lnTo>
                  <a:lnTo>
                    <a:pt x="880810" y="920221"/>
                  </a:lnTo>
                  <a:close/>
                  <a:moveTo>
                    <a:pt x="3424822" y="917923"/>
                  </a:moveTo>
                  <a:lnTo>
                    <a:pt x="3471579" y="948260"/>
                  </a:lnTo>
                  <a:lnTo>
                    <a:pt x="3495179" y="957913"/>
                  </a:lnTo>
                  <a:lnTo>
                    <a:pt x="3515218" y="963888"/>
                  </a:lnTo>
                  <a:lnTo>
                    <a:pt x="3523233" y="951937"/>
                  </a:lnTo>
                  <a:lnTo>
                    <a:pt x="3549951" y="984573"/>
                  </a:lnTo>
                  <a:lnTo>
                    <a:pt x="3521452" y="992387"/>
                  </a:lnTo>
                  <a:lnTo>
                    <a:pt x="3519671" y="1021345"/>
                  </a:lnTo>
                  <a:lnTo>
                    <a:pt x="3471134" y="1001580"/>
                  </a:lnTo>
                  <a:lnTo>
                    <a:pt x="3478258" y="1033296"/>
                  </a:lnTo>
                  <a:lnTo>
                    <a:pt x="3452876" y="1033755"/>
                  </a:lnTo>
                  <a:lnTo>
                    <a:pt x="3431947" y="1004797"/>
                  </a:lnTo>
                  <a:lnTo>
                    <a:pt x="3429275" y="982274"/>
                  </a:lnTo>
                  <a:lnTo>
                    <a:pt x="3452431" y="980895"/>
                  </a:lnTo>
                  <a:lnTo>
                    <a:pt x="3432837" y="940446"/>
                  </a:lnTo>
                  <a:close/>
                  <a:moveTo>
                    <a:pt x="1542084" y="917004"/>
                  </a:moveTo>
                  <a:lnTo>
                    <a:pt x="1546981" y="919302"/>
                  </a:lnTo>
                  <a:lnTo>
                    <a:pt x="1587950" y="939987"/>
                  </a:lnTo>
                  <a:lnTo>
                    <a:pt x="1546982" y="919302"/>
                  </a:lnTo>
                  <a:close/>
                  <a:moveTo>
                    <a:pt x="568209" y="912867"/>
                  </a:moveTo>
                  <a:lnTo>
                    <a:pt x="568208" y="912868"/>
                  </a:lnTo>
                  <a:lnTo>
                    <a:pt x="568653" y="920681"/>
                  </a:lnTo>
                  <a:lnTo>
                    <a:pt x="568654" y="920681"/>
                  </a:lnTo>
                  <a:close/>
                  <a:moveTo>
                    <a:pt x="2836133" y="912866"/>
                  </a:moveTo>
                  <a:lnTo>
                    <a:pt x="2807634" y="923898"/>
                  </a:lnTo>
                  <a:lnTo>
                    <a:pt x="2793383" y="939526"/>
                  </a:lnTo>
                  <a:lnTo>
                    <a:pt x="2767111" y="933550"/>
                  </a:lnTo>
                  <a:lnTo>
                    <a:pt x="2752861" y="930793"/>
                  </a:lnTo>
                  <a:lnTo>
                    <a:pt x="2750635" y="949638"/>
                  </a:lnTo>
                  <a:lnTo>
                    <a:pt x="2750635" y="949638"/>
                  </a:lnTo>
                  <a:lnTo>
                    <a:pt x="2752862" y="930794"/>
                  </a:lnTo>
                  <a:lnTo>
                    <a:pt x="2767111" y="933552"/>
                  </a:lnTo>
                  <a:lnTo>
                    <a:pt x="2793384" y="939527"/>
                  </a:lnTo>
                  <a:lnTo>
                    <a:pt x="2807634" y="923899"/>
                  </a:lnTo>
                  <a:lnTo>
                    <a:pt x="2836133" y="912868"/>
                  </a:lnTo>
                  <a:close/>
                  <a:moveTo>
                    <a:pt x="874576" y="889885"/>
                  </a:moveTo>
                  <a:lnTo>
                    <a:pt x="877247" y="894021"/>
                  </a:lnTo>
                  <a:lnTo>
                    <a:pt x="877249" y="894021"/>
                  </a:lnTo>
                  <a:lnTo>
                    <a:pt x="874577" y="889885"/>
                  </a:lnTo>
                  <a:close/>
                  <a:moveTo>
                    <a:pt x="581567" y="885288"/>
                  </a:moveTo>
                  <a:lnTo>
                    <a:pt x="561974" y="885747"/>
                  </a:lnTo>
                  <a:lnTo>
                    <a:pt x="561974" y="885748"/>
                  </a:lnTo>
                  <a:lnTo>
                    <a:pt x="581567" y="885289"/>
                  </a:lnTo>
                  <a:close/>
                  <a:moveTo>
                    <a:pt x="2883335" y="881610"/>
                  </a:moveTo>
                  <a:lnTo>
                    <a:pt x="2853054" y="885287"/>
                  </a:lnTo>
                  <a:lnTo>
                    <a:pt x="2841922" y="893561"/>
                  </a:lnTo>
                  <a:lnTo>
                    <a:pt x="2837644" y="907827"/>
                  </a:lnTo>
                  <a:lnTo>
                    <a:pt x="2841922" y="893562"/>
                  </a:lnTo>
                  <a:lnTo>
                    <a:pt x="2853055" y="885289"/>
                  </a:lnTo>
                  <a:lnTo>
                    <a:pt x="2883335" y="881611"/>
                  </a:lnTo>
                  <a:lnTo>
                    <a:pt x="2902928" y="884829"/>
                  </a:lnTo>
                  <a:lnTo>
                    <a:pt x="2902928" y="884828"/>
                  </a:lnTo>
                  <a:close/>
                  <a:moveTo>
                    <a:pt x="852311" y="881610"/>
                  </a:moveTo>
                  <a:lnTo>
                    <a:pt x="852311" y="881611"/>
                  </a:lnTo>
                  <a:lnTo>
                    <a:pt x="854984" y="894022"/>
                  </a:lnTo>
                  <a:lnTo>
                    <a:pt x="854092" y="906432"/>
                  </a:lnTo>
                  <a:lnTo>
                    <a:pt x="859882" y="919761"/>
                  </a:lnTo>
                  <a:lnTo>
                    <a:pt x="854093" y="906432"/>
                  </a:lnTo>
                  <a:lnTo>
                    <a:pt x="854984" y="894022"/>
                  </a:lnTo>
                  <a:lnTo>
                    <a:pt x="854984" y="894022"/>
                  </a:lnTo>
                  <a:lnTo>
                    <a:pt x="854984" y="894021"/>
                  </a:lnTo>
                  <a:close/>
                  <a:moveTo>
                    <a:pt x="585576" y="880232"/>
                  </a:moveTo>
                  <a:lnTo>
                    <a:pt x="589136" y="880692"/>
                  </a:lnTo>
                  <a:lnTo>
                    <a:pt x="594480" y="890344"/>
                  </a:lnTo>
                  <a:lnTo>
                    <a:pt x="577114" y="898158"/>
                  </a:lnTo>
                  <a:lnTo>
                    <a:pt x="575777" y="909650"/>
                  </a:lnTo>
                  <a:lnTo>
                    <a:pt x="573336" y="910687"/>
                  </a:lnTo>
                  <a:lnTo>
                    <a:pt x="575777" y="909650"/>
                  </a:lnTo>
                  <a:lnTo>
                    <a:pt x="575777" y="909650"/>
                  </a:lnTo>
                  <a:lnTo>
                    <a:pt x="575779" y="909649"/>
                  </a:lnTo>
                  <a:lnTo>
                    <a:pt x="577115" y="898158"/>
                  </a:lnTo>
                  <a:lnTo>
                    <a:pt x="594481" y="890344"/>
                  </a:lnTo>
                  <a:lnTo>
                    <a:pt x="601606" y="894021"/>
                  </a:lnTo>
                  <a:lnTo>
                    <a:pt x="619419" y="906432"/>
                  </a:lnTo>
                  <a:lnTo>
                    <a:pt x="638566" y="911948"/>
                  </a:lnTo>
                  <a:lnTo>
                    <a:pt x="646582" y="907351"/>
                  </a:lnTo>
                  <a:lnTo>
                    <a:pt x="646583" y="907352"/>
                  </a:lnTo>
                  <a:lnTo>
                    <a:pt x="646582" y="907352"/>
                  </a:lnTo>
                  <a:lnTo>
                    <a:pt x="653261" y="918842"/>
                  </a:lnTo>
                  <a:lnTo>
                    <a:pt x="646583" y="907352"/>
                  </a:lnTo>
                  <a:lnTo>
                    <a:pt x="663058" y="899997"/>
                  </a:lnTo>
                  <a:lnTo>
                    <a:pt x="677308" y="901376"/>
                  </a:lnTo>
                  <a:lnTo>
                    <a:pt x="677307" y="901375"/>
                  </a:lnTo>
                  <a:lnTo>
                    <a:pt x="663058" y="899996"/>
                  </a:lnTo>
                  <a:lnTo>
                    <a:pt x="646582" y="907351"/>
                  </a:lnTo>
                  <a:lnTo>
                    <a:pt x="638567" y="911947"/>
                  </a:lnTo>
                  <a:lnTo>
                    <a:pt x="619419" y="906431"/>
                  </a:lnTo>
                  <a:lnTo>
                    <a:pt x="601607" y="894021"/>
                  </a:lnTo>
                  <a:lnTo>
                    <a:pt x="594482" y="890344"/>
                  </a:lnTo>
                  <a:lnTo>
                    <a:pt x="589138" y="880691"/>
                  </a:lnTo>
                  <a:close/>
                  <a:moveTo>
                    <a:pt x="1311072" y="875458"/>
                  </a:moveTo>
                  <a:lnTo>
                    <a:pt x="1311863" y="888506"/>
                  </a:lnTo>
                  <a:lnTo>
                    <a:pt x="1311863" y="888505"/>
                  </a:lnTo>
                  <a:close/>
                  <a:moveTo>
                    <a:pt x="494289" y="872878"/>
                  </a:moveTo>
                  <a:lnTo>
                    <a:pt x="500077" y="882530"/>
                  </a:lnTo>
                  <a:lnTo>
                    <a:pt x="532584" y="890344"/>
                  </a:lnTo>
                  <a:lnTo>
                    <a:pt x="551286" y="892643"/>
                  </a:lnTo>
                  <a:lnTo>
                    <a:pt x="551287" y="892642"/>
                  </a:lnTo>
                  <a:lnTo>
                    <a:pt x="532585" y="890344"/>
                  </a:lnTo>
                  <a:lnTo>
                    <a:pt x="500078" y="882530"/>
                  </a:lnTo>
                  <a:close/>
                  <a:moveTo>
                    <a:pt x="3216866" y="870119"/>
                  </a:moveTo>
                  <a:lnTo>
                    <a:pt x="3216866" y="870120"/>
                  </a:lnTo>
                  <a:lnTo>
                    <a:pt x="3229335" y="901376"/>
                  </a:lnTo>
                  <a:lnTo>
                    <a:pt x="3232006" y="929874"/>
                  </a:lnTo>
                  <a:lnTo>
                    <a:pt x="3229335" y="901375"/>
                  </a:lnTo>
                  <a:close/>
                  <a:moveTo>
                    <a:pt x="2078228" y="866443"/>
                  </a:moveTo>
                  <a:lnTo>
                    <a:pt x="2082681" y="918383"/>
                  </a:lnTo>
                  <a:lnTo>
                    <a:pt x="2073775" y="924818"/>
                  </a:lnTo>
                  <a:lnTo>
                    <a:pt x="2033252" y="936309"/>
                  </a:lnTo>
                  <a:lnTo>
                    <a:pt x="2072438" y="986871"/>
                  </a:lnTo>
                  <a:lnTo>
                    <a:pt x="2064333" y="991488"/>
                  </a:lnTo>
                  <a:lnTo>
                    <a:pt x="2072440" y="986871"/>
                  </a:lnTo>
                  <a:lnTo>
                    <a:pt x="2033253" y="936309"/>
                  </a:lnTo>
                  <a:lnTo>
                    <a:pt x="2073776" y="924818"/>
                  </a:lnTo>
                  <a:lnTo>
                    <a:pt x="2082682" y="918383"/>
                  </a:lnTo>
                  <a:lnTo>
                    <a:pt x="2078229" y="866443"/>
                  </a:lnTo>
                  <a:close/>
                  <a:moveTo>
                    <a:pt x="2880180" y="862614"/>
                  </a:moveTo>
                  <a:lnTo>
                    <a:pt x="2899365" y="874716"/>
                  </a:lnTo>
                  <a:lnTo>
                    <a:pt x="2902344" y="883171"/>
                  </a:lnTo>
                  <a:lnTo>
                    <a:pt x="2899366" y="874716"/>
                  </a:lnTo>
                  <a:close/>
                  <a:moveTo>
                    <a:pt x="373164" y="860467"/>
                  </a:moveTo>
                  <a:lnTo>
                    <a:pt x="374055" y="867822"/>
                  </a:lnTo>
                  <a:lnTo>
                    <a:pt x="358024" y="883910"/>
                  </a:lnTo>
                  <a:lnTo>
                    <a:pt x="358024" y="897239"/>
                  </a:lnTo>
                  <a:lnTo>
                    <a:pt x="358026" y="897238"/>
                  </a:lnTo>
                  <a:lnTo>
                    <a:pt x="358026" y="883909"/>
                  </a:lnTo>
                  <a:lnTo>
                    <a:pt x="374057" y="867821"/>
                  </a:lnTo>
                  <a:lnTo>
                    <a:pt x="373166" y="860468"/>
                  </a:lnTo>
                  <a:close/>
                  <a:moveTo>
                    <a:pt x="443079" y="859547"/>
                  </a:moveTo>
                  <a:lnTo>
                    <a:pt x="436845" y="860926"/>
                  </a:lnTo>
                  <a:lnTo>
                    <a:pt x="436844" y="860926"/>
                  </a:lnTo>
                  <a:lnTo>
                    <a:pt x="437735" y="865983"/>
                  </a:lnTo>
                  <a:lnTo>
                    <a:pt x="436845" y="860927"/>
                  </a:lnTo>
                  <a:lnTo>
                    <a:pt x="443079" y="859548"/>
                  </a:lnTo>
                  <a:lnTo>
                    <a:pt x="453553" y="866355"/>
                  </a:lnTo>
                  <a:close/>
                  <a:moveTo>
                    <a:pt x="492952" y="855870"/>
                  </a:moveTo>
                  <a:lnTo>
                    <a:pt x="477367" y="860926"/>
                  </a:lnTo>
                  <a:lnTo>
                    <a:pt x="457774" y="859547"/>
                  </a:lnTo>
                  <a:lnTo>
                    <a:pt x="455101" y="867361"/>
                  </a:lnTo>
                  <a:lnTo>
                    <a:pt x="455102" y="867361"/>
                  </a:lnTo>
                  <a:lnTo>
                    <a:pt x="457774" y="859548"/>
                  </a:lnTo>
                  <a:lnTo>
                    <a:pt x="477367" y="860927"/>
                  </a:lnTo>
                  <a:lnTo>
                    <a:pt x="492953" y="855870"/>
                  </a:lnTo>
                  <a:close/>
                  <a:moveTo>
                    <a:pt x="586466" y="855411"/>
                  </a:moveTo>
                  <a:lnTo>
                    <a:pt x="591365" y="861846"/>
                  </a:lnTo>
                  <a:lnTo>
                    <a:pt x="586468" y="855411"/>
                  </a:lnTo>
                  <a:close/>
                  <a:moveTo>
                    <a:pt x="827382" y="851281"/>
                  </a:moveTo>
                  <a:lnTo>
                    <a:pt x="828265" y="852192"/>
                  </a:lnTo>
                  <a:lnTo>
                    <a:pt x="837171" y="864144"/>
                  </a:lnTo>
                  <a:lnTo>
                    <a:pt x="841796" y="869479"/>
                  </a:lnTo>
                  <a:lnTo>
                    <a:pt x="837172" y="864145"/>
                  </a:lnTo>
                  <a:lnTo>
                    <a:pt x="828266" y="852193"/>
                  </a:lnTo>
                  <a:close/>
                  <a:moveTo>
                    <a:pt x="783288" y="850354"/>
                  </a:moveTo>
                  <a:lnTo>
                    <a:pt x="776164" y="854950"/>
                  </a:lnTo>
                  <a:lnTo>
                    <a:pt x="776164" y="854951"/>
                  </a:lnTo>
                  <a:lnTo>
                    <a:pt x="783289" y="850354"/>
                  </a:lnTo>
                  <a:close/>
                  <a:moveTo>
                    <a:pt x="639901" y="844839"/>
                  </a:moveTo>
                  <a:lnTo>
                    <a:pt x="638565" y="850814"/>
                  </a:lnTo>
                  <a:lnTo>
                    <a:pt x="638567" y="850814"/>
                  </a:lnTo>
                  <a:lnTo>
                    <a:pt x="639903" y="844839"/>
                  </a:lnTo>
                  <a:close/>
                  <a:moveTo>
                    <a:pt x="736531" y="844379"/>
                  </a:moveTo>
                  <a:lnTo>
                    <a:pt x="727627" y="850812"/>
                  </a:lnTo>
                  <a:lnTo>
                    <a:pt x="727627" y="850813"/>
                  </a:lnTo>
                  <a:close/>
                  <a:moveTo>
                    <a:pt x="599825" y="843460"/>
                  </a:moveTo>
                  <a:lnTo>
                    <a:pt x="599427" y="848806"/>
                  </a:lnTo>
                  <a:lnTo>
                    <a:pt x="599826" y="843461"/>
                  </a:lnTo>
                  <a:close/>
                  <a:moveTo>
                    <a:pt x="850084" y="842540"/>
                  </a:moveTo>
                  <a:lnTo>
                    <a:pt x="858989" y="843919"/>
                  </a:lnTo>
                  <a:lnTo>
                    <a:pt x="858990" y="843919"/>
                  </a:lnTo>
                  <a:lnTo>
                    <a:pt x="850085" y="842540"/>
                  </a:lnTo>
                  <a:close/>
                  <a:moveTo>
                    <a:pt x="803772" y="840701"/>
                  </a:moveTo>
                  <a:lnTo>
                    <a:pt x="799319" y="847596"/>
                  </a:lnTo>
                  <a:lnTo>
                    <a:pt x="791163" y="848999"/>
                  </a:lnTo>
                  <a:lnTo>
                    <a:pt x="799321" y="847596"/>
                  </a:lnTo>
                  <a:lnTo>
                    <a:pt x="803774" y="840701"/>
                  </a:lnTo>
                  <a:close/>
                  <a:moveTo>
                    <a:pt x="658604" y="839782"/>
                  </a:moveTo>
                  <a:lnTo>
                    <a:pt x="651156" y="842791"/>
                  </a:lnTo>
                  <a:lnTo>
                    <a:pt x="658604" y="839783"/>
                  </a:lnTo>
                  <a:close/>
                  <a:moveTo>
                    <a:pt x="2122313" y="834267"/>
                  </a:moveTo>
                  <a:lnTo>
                    <a:pt x="2133445" y="862765"/>
                  </a:lnTo>
                  <a:lnTo>
                    <a:pt x="2126322" y="876096"/>
                  </a:lnTo>
                  <a:lnTo>
                    <a:pt x="2133446" y="862765"/>
                  </a:lnTo>
                  <a:close/>
                  <a:moveTo>
                    <a:pt x="832271" y="833807"/>
                  </a:moveTo>
                  <a:lnTo>
                    <a:pt x="818021" y="836565"/>
                  </a:lnTo>
                  <a:lnTo>
                    <a:pt x="813124" y="840701"/>
                  </a:lnTo>
                  <a:lnTo>
                    <a:pt x="813125" y="840701"/>
                  </a:lnTo>
                  <a:lnTo>
                    <a:pt x="813126" y="840702"/>
                  </a:lnTo>
                  <a:lnTo>
                    <a:pt x="818023" y="836565"/>
                  </a:lnTo>
                  <a:lnTo>
                    <a:pt x="832272" y="833807"/>
                  </a:lnTo>
                  <a:close/>
                  <a:moveTo>
                    <a:pt x="675970" y="831049"/>
                  </a:moveTo>
                  <a:lnTo>
                    <a:pt x="671518" y="837944"/>
                  </a:lnTo>
                  <a:lnTo>
                    <a:pt x="671519" y="837943"/>
                  </a:lnTo>
                  <a:lnTo>
                    <a:pt x="675971" y="831049"/>
                  </a:lnTo>
                  <a:close/>
                  <a:moveTo>
                    <a:pt x="683095" y="829210"/>
                  </a:moveTo>
                  <a:lnTo>
                    <a:pt x="681899" y="829519"/>
                  </a:lnTo>
                  <a:lnTo>
                    <a:pt x="683096" y="829210"/>
                  </a:lnTo>
                  <a:close/>
                  <a:moveTo>
                    <a:pt x="616594" y="821800"/>
                  </a:moveTo>
                  <a:lnTo>
                    <a:pt x="610513" y="824153"/>
                  </a:lnTo>
                  <a:lnTo>
                    <a:pt x="600716" y="823694"/>
                  </a:lnTo>
                  <a:lnTo>
                    <a:pt x="600716" y="823695"/>
                  </a:lnTo>
                  <a:lnTo>
                    <a:pt x="610511" y="824155"/>
                  </a:lnTo>
                  <a:close/>
                  <a:moveTo>
                    <a:pt x="622089" y="817259"/>
                  </a:moveTo>
                  <a:lnTo>
                    <a:pt x="618082" y="818638"/>
                  </a:lnTo>
                  <a:lnTo>
                    <a:pt x="618082" y="818639"/>
                  </a:lnTo>
                  <a:lnTo>
                    <a:pt x="622089" y="817260"/>
                  </a:lnTo>
                  <a:close/>
                  <a:moveTo>
                    <a:pt x="559303" y="817258"/>
                  </a:moveTo>
                  <a:lnTo>
                    <a:pt x="551733" y="819557"/>
                  </a:lnTo>
                  <a:lnTo>
                    <a:pt x="551732" y="819558"/>
                  </a:lnTo>
                  <a:lnTo>
                    <a:pt x="559303" y="817260"/>
                  </a:lnTo>
                  <a:lnTo>
                    <a:pt x="577115" y="825993"/>
                  </a:lnTo>
                  <a:lnTo>
                    <a:pt x="587357" y="824615"/>
                  </a:lnTo>
                  <a:lnTo>
                    <a:pt x="598043" y="830130"/>
                  </a:lnTo>
                  <a:lnTo>
                    <a:pt x="598043" y="830129"/>
                  </a:lnTo>
                  <a:lnTo>
                    <a:pt x="587357" y="824613"/>
                  </a:lnTo>
                  <a:lnTo>
                    <a:pt x="577115" y="825992"/>
                  </a:lnTo>
                  <a:close/>
                  <a:moveTo>
                    <a:pt x="1259762" y="814042"/>
                  </a:moveTo>
                  <a:lnTo>
                    <a:pt x="1252192" y="836105"/>
                  </a:lnTo>
                  <a:lnTo>
                    <a:pt x="1252193" y="836105"/>
                  </a:lnTo>
                  <a:close/>
                  <a:moveTo>
                    <a:pt x="627879" y="809445"/>
                  </a:moveTo>
                  <a:lnTo>
                    <a:pt x="624166" y="810490"/>
                  </a:lnTo>
                  <a:lnTo>
                    <a:pt x="627878" y="809446"/>
                  </a:lnTo>
                  <a:close/>
                  <a:moveTo>
                    <a:pt x="698237" y="804848"/>
                  </a:moveTo>
                  <a:lnTo>
                    <a:pt x="682651" y="808985"/>
                  </a:lnTo>
                  <a:lnTo>
                    <a:pt x="671963" y="806227"/>
                  </a:lnTo>
                  <a:lnTo>
                    <a:pt x="682650" y="808986"/>
                  </a:lnTo>
                  <a:lnTo>
                    <a:pt x="698235" y="804849"/>
                  </a:lnTo>
                  <a:lnTo>
                    <a:pt x="720500" y="815880"/>
                  </a:lnTo>
                  <a:lnTo>
                    <a:pt x="725398" y="817718"/>
                  </a:lnTo>
                  <a:lnTo>
                    <a:pt x="720502" y="815880"/>
                  </a:lnTo>
                  <a:close/>
                  <a:moveTo>
                    <a:pt x="637675" y="804389"/>
                  </a:moveTo>
                  <a:lnTo>
                    <a:pt x="639011" y="806227"/>
                  </a:lnTo>
                  <a:lnTo>
                    <a:pt x="639012" y="806227"/>
                  </a:lnTo>
                  <a:lnTo>
                    <a:pt x="637676" y="804389"/>
                  </a:lnTo>
                  <a:close/>
                  <a:moveTo>
                    <a:pt x="498296" y="803010"/>
                  </a:moveTo>
                  <a:lnTo>
                    <a:pt x="509874" y="809905"/>
                  </a:lnTo>
                  <a:lnTo>
                    <a:pt x="523233" y="821856"/>
                  </a:lnTo>
                  <a:lnTo>
                    <a:pt x="516108" y="835186"/>
                  </a:lnTo>
                  <a:lnTo>
                    <a:pt x="523234" y="821857"/>
                  </a:lnTo>
                  <a:lnTo>
                    <a:pt x="540155" y="831510"/>
                  </a:lnTo>
                  <a:lnTo>
                    <a:pt x="551611" y="819684"/>
                  </a:lnTo>
                  <a:lnTo>
                    <a:pt x="540154" y="831508"/>
                  </a:lnTo>
                  <a:lnTo>
                    <a:pt x="523234" y="821855"/>
                  </a:lnTo>
                  <a:lnTo>
                    <a:pt x="509874" y="809904"/>
                  </a:lnTo>
                  <a:close/>
                  <a:moveTo>
                    <a:pt x="647472" y="802090"/>
                  </a:moveTo>
                  <a:lnTo>
                    <a:pt x="643118" y="804219"/>
                  </a:lnTo>
                  <a:lnTo>
                    <a:pt x="647471" y="802091"/>
                  </a:lnTo>
                  <a:lnTo>
                    <a:pt x="659494" y="812203"/>
                  </a:lnTo>
                  <a:lnTo>
                    <a:pt x="659495" y="812203"/>
                  </a:lnTo>
                  <a:close/>
                  <a:moveTo>
                    <a:pt x="1103461" y="801172"/>
                  </a:moveTo>
                  <a:lnTo>
                    <a:pt x="1105242" y="809905"/>
                  </a:lnTo>
                  <a:lnTo>
                    <a:pt x="1099453" y="824614"/>
                  </a:lnTo>
                  <a:lnTo>
                    <a:pt x="1107468" y="840701"/>
                  </a:lnTo>
                  <a:lnTo>
                    <a:pt x="1106132" y="850354"/>
                  </a:lnTo>
                  <a:lnTo>
                    <a:pt x="1084758" y="852193"/>
                  </a:lnTo>
                  <a:lnTo>
                    <a:pt x="1078936" y="857110"/>
                  </a:lnTo>
                  <a:lnTo>
                    <a:pt x="1084759" y="852193"/>
                  </a:lnTo>
                  <a:lnTo>
                    <a:pt x="1106132" y="850354"/>
                  </a:lnTo>
                  <a:lnTo>
                    <a:pt x="1107469" y="840701"/>
                  </a:lnTo>
                  <a:lnTo>
                    <a:pt x="1099453" y="824614"/>
                  </a:lnTo>
                  <a:lnTo>
                    <a:pt x="1105243" y="809905"/>
                  </a:lnTo>
                  <a:close/>
                  <a:moveTo>
                    <a:pt x="3024940" y="796575"/>
                  </a:moveTo>
                  <a:lnTo>
                    <a:pt x="3024941" y="796576"/>
                  </a:lnTo>
                  <a:lnTo>
                    <a:pt x="3069471" y="805769"/>
                  </a:lnTo>
                  <a:lnTo>
                    <a:pt x="3109548" y="826453"/>
                  </a:lnTo>
                  <a:lnTo>
                    <a:pt x="3136266" y="853113"/>
                  </a:lnTo>
                  <a:lnTo>
                    <a:pt x="3170109" y="853113"/>
                  </a:lnTo>
                  <a:lnTo>
                    <a:pt x="3181688" y="842081"/>
                  </a:lnTo>
                  <a:lnTo>
                    <a:pt x="3212413" y="833348"/>
                  </a:lnTo>
                  <a:lnTo>
                    <a:pt x="3218202" y="859548"/>
                  </a:lnTo>
                  <a:lnTo>
                    <a:pt x="3218202" y="859547"/>
                  </a:lnTo>
                  <a:lnTo>
                    <a:pt x="3212413" y="833347"/>
                  </a:lnTo>
                  <a:lnTo>
                    <a:pt x="3181687" y="842080"/>
                  </a:lnTo>
                  <a:lnTo>
                    <a:pt x="3170109" y="853112"/>
                  </a:lnTo>
                  <a:lnTo>
                    <a:pt x="3136266" y="853112"/>
                  </a:lnTo>
                  <a:lnTo>
                    <a:pt x="3109548" y="826453"/>
                  </a:lnTo>
                  <a:lnTo>
                    <a:pt x="3069471" y="805768"/>
                  </a:lnTo>
                  <a:close/>
                  <a:moveTo>
                    <a:pt x="2782000" y="794465"/>
                  </a:moveTo>
                  <a:lnTo>
                    <a:pt x="2784477" y="814501"/>
                  </a:lnTo>
                  <a:lnTo>
                    <a:pt x="2785813" y="843459"/>
                  </a:lnTo>
                  <a:lnTo>
                    <a:pt x="2785814" y="843460"/>
                  </a:lnTo>
                  <a:lnTo>
                    <a:pt x="2784478" y="814502"/>
                  </a:lnTo>
                  <a:close/>
                  <a:moveTo>
                    <a:pt x="2834352" y="786003"/>
                  </a:moveTo>
                  <a:lnTo>
                    <a:pt x="2814758" y="803929"/>
                  </a:lnTo>
                  <a:lnTo>
                    <a:pt x="2781806" y="792898"/>
                  </a:lnTo>
                  <a:lnTo>
                    <a:pt x="2781806" y="792898"/>
                  </a:lnTo>
                  <a:lnTo>
                    <a:pt x="2814759" y="803930"/>
                  </a:lnTo>
                  <a:lnTo>
                    <a:pt x="2834352" y="786004"/>
                  </a:lnTo>
                  <a:close/>
                  <a:moveTo>
                    <a:pt x="2724361" y="782785"/>
                  </a:moveTo>
                  <a:lnTo>
                    <a:pt x="2704768" y="803010"/>
                  </a:lnTo>
                  <a:lnTo>
                    <a:pt x="2704769" y="803010"/>
                  </a:lnTo>
                  <a:lnTo>
                    <a:pt x="2724362" y="782785"/>
                  </a:lnTo>
                  <a:close/>
                  <a:moveTo>
                    <a:pt x="490726" y="782325"/>
                  </a:moveTo>
                  <a:lnTo>
                    <a:pt x="490726" y="782326"/>
                  </a:lnTo>
                  <a:lnTo>
                    <a:pt x="495179" y="790599"/>
                  </a:lnTo>
                  <a:close/>
                  <a:moveTo>
                    <a:pt x="1013187" y="779973"/>
                  </a:moveTo>
                  <a:lnTo>
                    <a:pt x="1024197" y="783705"/>
                  </a:lnTo>
                  <a:lnTo>
                    <a:pt x="1024197" y="783704"/>
                  </a:lnTo>
                  <a:close/>
                  <a:moveTo>
                    <a:pt x="1040228" y="779108"/>
                  </a:moveTo>
                  <a:lnTo>
                    <a:pt x="1056258" y="792438"/>
                  </a:lnTo>
                  <a:lnTo>
                    <a:pt x="1056259" y="792438"/>
                  </a:lnTo>
                  <a:close/>
                  <a:moveTo>
                    <a:pt x="2369011" y="777729"/>
                  </a:moveTo>
                  <a:lnTo>
                    <a:pt x="2358323" y="797953"/>
                  </a:lnTo>
                  <a:lnTo>
                    <a:pt x="2358324" y="797953"/>
                  </a:lnTo>
                  <a:close/>
                  <a:moveTo>
                    <a:pt x="591160" y="776912"/>
                  </a:moveTo>
                  <a:lnTo>
                    <a:pt x="588692" y="783704"/>
                  </a:lnTo>
                  <a:lnTo>
                    <a:pt x="588195" y="783466"/>
                  </a:lnTo>
                  <a:lnTo>
                    <a:pt x="588693" y="783705"/>
                  </a:lnTo>
                  <a:close/>
                  <a:moveTo>
                    <a:pt x="1261543" y="776810"/>
                  </a:moveTo>
                  <a:lnTo>
                    <a:pt x="1251747" y="808525"/>
                  </a:lnTo>
                  <a:lnTo>
                    <a:pt x="1251748" y="808526"/>
                  </a:lnTo>
                  <a:lnTo>
                    <a:pt x="1261544" y="776811"/>
                  </a:lnTo>
                  <a:lnTo>
                    <a:pt x="1271762" y="783138"/>
                  </a:lnTo>
                  <a:lnTo>
                    <a:pt x="1288262" y="793358"/>
                  </a:lnTo>
                  <a:lnTo>
                    <a:pt x="1288262" y="793357"/>
                  </a:lnTo>
                  <a:lnTo>
                    <a:pt x="1271762" y="783138"/>
                  </a:lnTo>
                  <a:lnTo>
                    <a:pt x="1261544" y="776810"/>
                  </a:lnTo>
                  <a:lnTo>
                    <a:pt x="1261544" y="776811"/>
                  </a:lnTo>
                  <a:close/>
                  <a:moveTo>
                    <a:pt x="560638" y="767616"/>
                  </a:moveTo>
                  <a:lnTo>
                    <a:pt x="560639" y="767617"/>
                  </a:lnTo>
                  <a:lnTo>
                    <a:pt x="577115" y="769915"/>
                  </a:lnTo>
                  <a:close/>
                  <a:moveTo>
                    <a:pt x="2232302" y="767157"/>
                  </a:moveTo>
                  <a:lnTo>
                    <a:pt x="2206291" y="780355"/>
                  </a:lnTo>
                  <a:lnTo>
                    <a:pt x="2232303" y="767157"/>
                  </a:lnTo>
                  <a:close/>
                  <a:moveTo>
                    <a:pt x="1528280" y="765778"/>
                  </a:moveTo>
                  <a:lnTo>
                    <a:pt x="1528280" y="765779"/>
                  </a:lnTo>
                  <a:lnTo>
                    <a:pt x="1528279" y="765779"/>
                  </a:lnTo>
                  <a:lnTo>
                    <a:pt x="1528203" y="765966"/>
                  </a:lnTo>
                  <a:lnTo>
                    <a:pt x="1528280" y="765779"/>
                  </a:lnTo>
                  <a:lnTo>
                    <a:pt x="1559451" y="767158"/>
                  </a:lnTo>
                  <a:lnTo>
                    <a:pt x="1559451" y="767157"/>
                  </a:lnTo>
                  <a:close/>
                  <a:moveTo>
                    <a:pt x="2990704" y="763218"/>
                  </a:moveTo>
                  <a:lnTo>
                    <a:pt x="2997333" y="768997"/>
                  </a:lnTo>
                  <a:lnTo>
                    <a:pt x="2997332" y="768996"/>
                  </a:lnTo>
                  <a:close/>
                  <a:moveTo>
                    <a:pt x="2035925" y="759343"/>
                  </a:moveTo>
                  <a:lnTo>
                    <a:pt x="2050620" y="764400"/>
                  </a:lnTo>
                  <a:lnTo>
                    <a:pt x="2068877" y="780948"/>
                  </a:lnTo>
                  <a:lnTo>
                    <a:pt x="2086689" y="786463"/>
                  </a:lnTo>
                  <a:lnTo>
                    <a:pt x="2101383" y="798874"/>
                  </a:lnTo>
                  <a:lnTo>
                    <a:pt x="2128101" y="794737"/>
                  </a:lnTo>
                  <a:lnTo>
                    <a:pt x="2147695" y="812203"/>
                  </a:lnTo>
                  <a:lnTo>
                    <a:pt x="2139235" y="831509"/>
                  </a:lnTo>
                  <a:lnTo>
                    <a:pt x="2139235" y="831509"/>
                  </a:lnTo>
                  <a:lnTo>
                    <a:pt x="2147696" y="812204"/>
                  </a:lnTo>
                  <a:lnTo>
                    <a:pt x="2155266" y="809905"/>
                  </a:lnTo>
                  <a:lnTo>
                    <a:pt x="2169961" y="830130"/>
                  </a:lnTo>
                  <a:lnTo>
                    <a:pt x="2195343" y="845298"/>
                  </a:lnTo>
                  <a:lnTo>
                    <a:pt x="2231858" y="855870"/>
                  </a:lnTo>
                  <a:lnTo>
                    <a:pt x="2257686" y="879313"/>
                  </a:lnTo>
                  <a:lnTo>
                    <a:pt x="2263920" y="912868"/>
                  </a:lnTo>
                  <a:lnTo>
                    <a:pt x="2277279" y="925737"/>
                  </a:lnTo>
                  <a:lnTo>
                    <a:pt x="2306223" y="930794"/>
                  </a:lnTo>
                  <a:lnTo>
                    <a:pt x="2338285" y="934471"/>
                  </a:lnTo>
                  <a:lnTo>
                    <a:pt x="2373909" y="952857"/>
                  </a:lnTo>
                  <a:lnTo>
                    <a:pt x="2389050" y="956075"/>
                  </a:lnTo>
                  <a:lnTo>
                    <a:pt x="2411315" y="982734"/>
                  </a:lnTo>
                  <a:lnTo>
                    <a:pt x="2432244" y="1000201"/>
                  </a:lnTo>
                  <a:lnTo>
                    <a:pt x="2457181" y="999281"/>
                  </a:lnTo>
                  <a:lnTo>
                    <a:pt x="2507500" y="1006176"/>
                  </a:lnTo>
                  <a:lnTo>
                    <a:pt x="2536000" y="1002040"/>
                  </a:lnTo>
                  <a:lnTo>
                    <a:pt x="2560936" y="1006176"/>
                  </a:lnTo>
                  <a:lnTo>
                    <a:pt x="2602795" y="1024103"/>
                  </a:lnTo>
                  <a:lnTo>
                    <a:pt x="2630403" y="1024103"/>
                  </a:lnTo>
                  <a:lnTo>
                    <a:pt x="2645099" y="1032836"/>
                  </a:lnTo>
                  <a:lnTo>
                    <a:pt x="2664692" y="1017208"/>
                  </a:lnTo>
                  <a:lnTo>
                    <a:pt x="2696753" y="1007096"/>
                  </a:lnTo>
                  <a:lnTo>
                    <a:pt x="2730596" y="1006176"/>
                  </a:lnTo>
                  <a:lnTo>
                    <a:pt x="2752417" y="996064"/>
                  </a:lnTo>
                  <a:lnTo>
                    <a:pt x="2761323" y="980436"/>
                  </a:lnTo>
                  <a:lnTo>
                    <a:pt x="2772010" y="970324"/>
                  </a:lnTo>
                  <a:lnTo>
                    <a:pt x="2772009" y="970323"/>
                  </a:lnTo>
                  <a:lnTo>
                    <a:pt x="2761322" y="980435"/>
                  </a:lnTo>
                  <a:lnTo>
                    <a:pt x="2752416" y="996063"/>
                  </a:lnTo>
                  <a:lnTo>
                    <a:pt x="2730596" y="1006175"/>
                  </a:lnTo>
                  <a:lnTo>
                    <a:pt x="2696753" y="1007094"/>
                  </a:lnTo>
                  <a:lnTo>
                    <a:pt x="2664691" y="1017207"/>
                  </a:lnTo>
                  <a:lnTo>
                    <a:pt x="2645098" y="1032835"/>
                  </a:lnTo>
                  <a:lnTo>
                    <a:pt x="2630403" y="1024102"/>
                  </a:lnTo>
                  <a:lnTo>
                    <a:pt x="2602795" y="1024102"/>
                  </a:lnTo>
                  <a:lnTo>
                    <a:pt x="2560936" y="1006175"/>
                  </a:lnTo>
                  <a:lnTo>
                    <a:pt x="2535999" y="1002039"/>
                  </a:lnTo>
                  <a:lnTo>
                    <a:pt x="2507500" y="1006175"/>
                  </a:lnTo>
                  <a:lnTo>
                    <a:pt x="2457180" y="999281"/>
                  </a:lnTo>
                  <a:lnTo>
                    <a:pt x="2432244" y="1000200"/>
                  </a:lnTo>
                  <a:lnTo>
                    <a:pt x="2411315" y="982734"/>
                  </a:lnTo>
                  <a:lnTo>
                    <a:pt x="2389050" y="956074"/>
                  </a:lnTo>
                  <a:lnTo>
                    <a:pt x="2373909" y="952856"/>
                  </a:lnTo>
                  <a:lnTo>
                    <a:pt x="2338285" y="934470"/>
                  </a:lnTo>
                  <a:lnTo>
                    <a:pt x="2306223" y="930793"/>
                  </a:lnTo>
                  <a:lnTo>
                    <a:pt x="2277279" y="925736"/>
                  </a:lnTo>
                  <a:lnTo>
                    <a:pt x="2263920" y="912866"/>
                  </a:lnTo>
                  <a:lnTo>
                    <a:pt x="2257686" y="879312"/>
                  </a:lnTo>
                  <a:lnTo>
                    <a:pt x="2231858" y="855870"/>
                  </a:lnTo>
                  <a:lnTo>
                    <a:pt x="2195343" y="845298"/>
                  </a:lnTo>
                  <a:lnTo>
                    <a:pt x="2169961" y="830129"/>
                  </a:lnTo>
                  <a:lnTo>
                    <a:pt x="2155266" y="809904"/>
                  </a:lnTo>
                  <a:lnTo>
                    <a:pt x="2155266" y="809905"/>
                  </a:lnTo>
                  <a:lnTo>
                    <a:pt x="2147695" y="812203"/>
                  </a:lnTo>
                  <a:lnTo>
                    <a:pt x="2128102" y="794736"/>
                  </a:lnTo>
                  <a:lnTo>
                    <a:pt x="2101384" y="798873"/>
                  </a:lnTo>
                  <a:lnTo>
                    <a:pt x="2086689" y="786462"/>
                  </a:lnTo>
                  <a:lnTo>
                    <a:pt x="2068877" y="780946"/>
                  </a:lnTo>
                  <a:lnTo>
                    <a:pt x="2050620" y="764399"/>
                  </a:lnTo>
                  <a:close/>
                  <a:moveTo>
                    <a:pt x="983674" y="755666"/>
                  </a:moveTo>
                  <a:lnTo>
                    <a:pt x="993916" y="768076"/>
                  </a:lnTo>
                  <a:lnTo>
                    <a:pt x="994362" y="773592"/>
                  </a:lnTo>
                  <a:lnTo>
                    <a:pt x="993917" y="768076"/>
                  </a:lnTo>
                  <a:close/>
                  <a:moveTo>
                    <a:pt x="542870" y="747293"/>
                  </a:moveTo>
                  <a:lnTo>
                    <a:pt x="549505" y="758424"/>
                  </a:lnTo>
                  <a:lnTo>
                    <a:pt x="545855" y="759452"/>
                  </a:lnTo>
                  <a:lnTo>
                    <a:pt x="549506" y="758424"/>
                  </a:lnTo>
                  <a:lnTo>
                    <a:pt x="549505" y="758423"/>
                  </a:lnTo>
                  <a:close/>
                  <a:moveTo>
                    <a:pt x="834944" y="745094"/>
                  </a:moveTo>
                  <a:lnTo>
                    <a:pt x="843404" y="749231"/>
                  </a:lnTo>
                  <a:lnTo>
                    <a:pt x="843405" y="749230"/>
                  </a:lnTo>
                  <a:lnTo>
                    <a:pt x="834946" y="745094"/>
                  </a:lnTo>
                  <a:close/>
                  <a:moveTo>
                    <a:pt x="2825046" y="744806"/>
                  </a:moveTo>
                  <a:lnTo>
                    <a:pt x="2825891" y="773132"/>
                  </a:lnTo>
                  <a:lnTo>
                    <a:pt x="2825892" y="773133"/>
                  </a:lnTo>
                  <a:close/>
                  <a:moveTo>
                    <a:pt x="850976" y="744175"/>
                  </a:moveTo>
                  <a:lnTo>
                    <a:pt x="857654" y="751069"/>
                  </a:lnTo>
                  <a:lnTo>
                    <a:pt x="857655" y="751069"/>
                  </a:lnTo>
                  <a:close/>
                  <a:moveTo>
                    <a:pt x="1355502" y="740957"/>
                  </a:moveTo>
                  <a:lnTo>
                    <a:pt x="1321659" y="741876"/>
                  </a:lnTo>
                  <a:lnTo>
                    <a:pt x="1285590" y="772673"/>
                  </a:lnTo>
                  <a:lnTo>
                    <a:pt x="1321660" y="741877"/>
                  </a:lnTo>
                  <a:lnTo>
                    <a:pt x="1355502" y="740957"/>
                  </a:lnTo>
                  <a:lnTo>
                    <a:pt x="1408938" y="760723"/>
                  </a:lnTo>
                  <a:lnTo>
                    <a:pt x="1438329" y="772214"/>
                  </a:lnTo>
                  <a:lnTo>
                    <a:pt x="1457922" y="760263"/>
                  </a:lnTo>
                  <a:lnTo>
                    <a:pt x="1492210" y="759803"/>
                  </a:lnTo>
                  <a:lnTo>
                    <a:pt x="1457921" y="760262"/>
                  </a:lnTo>
                  <a:lnTo>
                    <a:pt x="1438329" y="772213"/>
                  </a:lnTo>
                  <a:lnTo>
                    <a:pt x="1408938" y="760722"/>
                  </a:lnTo>
                  <a:close/>
                  <a:moveTo>
                    <a:pt x="966753" y="739578"/>
                  </a:moveTo>
                  <a:lnTo>
                    <a:pt x="962745" y="745553"/>
                  </a:lnTo>
                  <a:lnTo>
                    <a:pt x="966307" y="754286"/>
                  </a:lnTo>
                  <a:lnTo>
                    <a:pt x="966309" y="754286"/>
                  </a:lnTo>
                  <a:lnTo>
                    <a:pt x="962746" y="745553"/>
                  </a:lnTo>
                  <a:close/>
                  <a:moveTo>
                    <a:pt x="352237" y="737280"/>
                  </a:moveTo>
                  <a:lnTo>
                    <a:pt x="357135" y="767157"/>
                  </a:lnTo>
                  <a:lnTo>
                    <a:pt x="357135" y="767156"/>
                  </a:lnTo>
                  <a:close/>
                  <a:moveTo>
                    <a:pt x="770374" y="735441"/>
                  </a:moveTo>
                  <a:lnTo>
                    <a:pt x="767462" y="735599"/>
                  </a:lnTo>
                  <a:lnTo>
                    <a:pt x="770375" y="735441"/>
                  </a:lnTo>
                  <a:lnTo>
                    <a:pt x="792194" y="737739"/>
                  </a:lnTo>
                  <a:lnTo>
                    <a:pt x="817577" y="744634"/>
                  </a:lnTo>
                  <a:lnTo>
                    <a:pt x="824517" y="744818"/>
                  </a:lnTo>
                  <a:lnTo>
                    <a:pt x="817578" y="744634"/>
                  </a:lnTo>
                  <a:lnTo>
                    <a:pt x="792195" y="737739"/>
                  </a:lnTo>
                  <a:lnTo>
                    <a:pt x="770377" y="735441"/>
                  </a:lnTo>
                  <a:lnTo>
                    <a:pt x="770375" y="735441"/>
                  </a:lnTo>
                  <a:close/>
                  <a:moveTo>
                    <a:pt x="2830789" y="734063"/>
                  </a:moveTo>
                  <a:lnTo>
                    <a:pt x="2825000" y="743255"/>
                  </a:lnTo>
                  <a:lnTo>
                    <a:pt x="2825000" y="743256"/>
                  </a:lnTo>
                  <a:lnTo>
                    <a:pt x="2830789" y="734063"/>
                  </a:lnTo>
                  <a:close/>
                  <a:moveTo>
                    <a:pt x="370494" y="726708"/>
                  </a:moveTo>
                  <a:lnTo>
                    <a:pt x="365150" y="737280"/>
                  </a:lnTo>
                  <a:lnTo>
                    <a:pt x="365151" y="737280"/>
                  </a:lnTo>
                  <a:close/>
                  <a:moveTo>
                    <a:pt x="1534069" y="720273"/>
                  </a:moveTo>
                  <a:lnTo>
                    <a:pt x="1518483" y="734062"/>
                  </a:lnTo>
                  <a:lnTo>
                    <a:pt x="1518484" y="734062"/>
                  </a:lnTo>
                  <a:close/>
                  <a:moveTo>
                    <a:pt x="721838" y="719353"/>
                  </a:moveTo>
                  <a:lnTo>
                    <a:pt x="730299" y="732224"/>
                  </a:lnTo>
                  <a:lnTo>
                    <a:pt x="730628" y="734122"/>
                  </a:lnTo>
                  <a:lnTo>
                    <a:pt x="732525" y="745093"/>
                  </a:lnTo>
                  <a:lnTo>
                    <a:pt x="732526" y="745093"/>
                  </a:lnTo>
                  <a:lnTo>
                    <a:pt x="730628" y="734122"/>
                  </a:lnTo>
                  <a:lnTo>
                    <a:pt x="730299" y="732223"/>
                  </a:lnTo>
                  <a:close/>
                  <a:moveTo>
                    <a:pt x="2935815" y="718709"/>
                  </a:moveTo>
                  <a:lnTo>
                    <a:pt x="2960372" y="739119"/>
                  </a:lnTo>
                  <a:lnTo>
                    <a:pt x="2977157" y="751429"/>
                  </a:lnTo>
                  <a:lnTo>
                    <a:pt x="2960372" y="739119"/>
                  </a:lnTo>
                  <a:close/>
                  <a:moveTo>
                    <a:pt x="533029" y="715217"/>
                  </a:moveTo>
                  <a:lnTo>
                    <a:pt x="539709" y="730386"/>
                  </a:lnTo>
                  <a:lnTo>
                    <a:pt x="539709" y="730385"/>
                  </a:lnTo>
                  <a:close/>
                  <a:moveTo>
                    <a:pt x="1545201" y="705564"/>
                  </a:moveTo>
                  <a:lnTo>
                    <a:pt x="1527389" y="712918"/>
                  </a:lnTo>
                  <a:lnTo>
                    <a:pt x="1527390" y="712919"/>
                  </a:lnTo>
                  <a:lnTo>
                    <a:pt x="1545202" y="705564"/>
                  </a:lnTo>
                  <a:close/>
                  <a:moveTo>
                    <a:pt x="2912127" y="705338"/>
                  </a:moveTo>
                  <a:lnTo>
                    <a:pt x="2926084" y="710621"/>
                  </a:lnTo>
                  <a:lnTo>
                    <a:pt x="2926083" y="710620"/>
                  </a:lnTo>
                  <a:close/>
                  <a:moveTo>
                    <a:pt x="896841" y="700048"/>
                  </a:moveTo>
                  <a:lnTo>
                    <a:pt x="914208" y="700967"/>
                  </a:lnTo>
                  <a:lnTo>
                    <a:pt x="896842" y="700048"/>
                  </a:lnTo>
                  <a:close/>
                  <a:moveTo>
                    <a:pt x="2861070" y="691774"/>
                  </a:moveTo>
                  <a:lnTo>
                    <a:pt x="2833460" y="692694"/>
                  </a:lnTo>
                  <a:lnTo>
                    <a:pt x="2810751" y="697750"/>
                  </a:lnTo>
                  <a:lnTo>
                    <a:pt x="2810751" y="697751"/>
                  </a:lnTo>
                  <a:lnTo>
                    <a:pt x="2833461" y="692694"/>
                  </a:lnTo>
                  <a:lnTo>
                    <a:pt x="2861070" y="691775"/>
                  </a:lnTo>
                  <a:lnTo>
                    <a:pt x="2892146" y="698862"/>
                  </a:lnTo>
                  <a:close/>
                  <a:moveTo>
                    <a:pt x="724955" y="691774"/>
                  </a:moveTo>
                  <a:lnTo>
                    <a:pt x="732525" y="702346"/>
                  </a:lnTo>
                  <a:lnTo>
                    <a:pt x="734306" y="713378"/>
                  </a:lnTo>
                  <a:lnTo>
                    <a:pt x="732526" y="702346"/>
                  </a:lnTo>
                  <a:close/>
                  <a:moveTo>
                    <a:pt x="908378" y="685839"/>
                  </a:moveTo>
                  <a:lnTo>
                    <a:pt x="913763" y="687638"/>
                  </a:lnTo>
                  <a:lnTo>
                    <a:pt x="913872" y="687743"/>
                  </a:lnTo>
                  <a:lnTo>
                    <a:pt x="913763" y="687637"/>
                  </a:lnTo>
                  <a:close/>
                  <a:moveTo>
                    <a:pt x="1847116" y="672009"/>
                  </a:moveTo>
                  <a:lnTo>
                    <a:pt x="1847116" y="672010"/>
                  </a:lnTo>
                  <a:lnTo>
                    <a:pt x="1884521" y="693614"/>
                  </a:lnTo>
                  <a:lnTo>
                    <a:pt x="1966012" y="765319"/>
                  </a:lnTo>
                  <a:lnTo>
                    <a:pt x="1884522" y="693613"/>
                  </a:lnTo>
                  <a:close/>
                  <a:moveTo>
                    <a:pt x="3246254" y="666494"/>
                  </a:moveTo>
                  <a:lnTo>
                    <a:pt x="3268074" y="684880"/>
                  </a:lnTo>
                  <a:lnTo>
                    <a:pt x="3298799" y="711999"/>
                  </a:lnTo>
                  <a:lnTo>
                    <a:pt x="3321956" y="740038"/>
                  </a:lnTo>
                  <a:lnTo>
                    <a:pt x="3354017" y="768536"/>
                  </a:lnTo>
                  <a:lnTo>
                    <a:pt x="3415023" y="819098"/>
                  </a:lnTo>
                  <a:lnTo>
                    <a:pt x="3375392" y="809905"/>
                  </a:lnTo>
                  <a:lnTo>
                    <a:pt x="3391868" y="851274"/>
                  </a:lnTo>
                  <a:lnTo>
                    <a:pt x="3434616" y="880692"/>
                  </a:lnTo>
                  <a:lnTo>
                    <a:pt x="3447975" y="900916"/>
                  </a:lnTo>
                  <a:lnTo>
                    <a:pt x="3419031" y="883450"/>
                  </a:lnTo>
                  <a:lnTo>
                    <a:pt x="3419476" y="905973"/>
                  </a:lnTo>
                  <a:lnTo>
                    <a:pt x="3398547" y="881611"/>
                  </a:lnTo>
                  <a:lnTo>
                    <a:pt x="3381626" y="853572"/>
                  </a:lnTo>
                  <a:lnTo>
                    <a:pt x="3356688" y="822776"/>
                  </a:lnTo>
                  <a:lnTo>
                    <a:pt x="3346002" y="800712"/>
                  </a:lnTo>
                  <a:lnTo>
                    <a:pt x="3317503" y="763021"/>
                  </a:lnTo>
                  <a:lnTo>
                    <a:pt x="3281878" y="734982"/>
                  </a:lnTo>
                  <a:lnTo>
                    <a:pt x="3251598" y="696371"/>
                  </a:lnTo>
                  <a:lnTo>
                    <a:pt x="3260059" y="683501"/>
                  </a:lnTo>
                  <a:lnTo>
                    <a:pt x="3240465" y="670630"/>
                  </a:lnTo>
                  <a:close/>
                  <a:moveTo>
                    <a:pt x="1660534" y="649487"/>
                  </a:moveTo>
                  <a:lnTo>
                    <a:pt x="1651855" y="651378"/>
                  </a:lnTo>
                  <a:lnTo>
                    <a:pt x="1611997" y="660058"/>
                  </a:lnTo>
                  <a:lnTo>
                    <a:pt x="1604426" y="666953"/>
                  </a:lnTo>
                  <a:lnTo>
                    <a:pt x="1528725" y="676606"/>
                  </a:lnTo>
                  <a:lnTo>
                    <a:pt x="1604426" y="666954"/>
                  </a:lnTo>
                  <a:lnTo>
                    <a:pt x="1611997" y="660059"/>
                  </a:lnTo>
                  <a:lnTo>
                    <a:pt x="1651855" y="651378"/>
                  </a:lnTo>
                  <a:lnTo>
                    <a:pt x="1660535" y="649487"/>
                  </a:lnTo>
                  <a:close/>
                  <a:moveTo>
                    <a:pt x="81048" y="643971"/>
                  </a:moveTo>
                  <a:lnTo>
                    <a:pt x="102868" y="661438"/>
                  </a:lnTo>
                  <a:lnTo>
                    <a:pt x="90845" y="680283"/>
                  </a:lnTo>
                  <a:lnTo>
                    <a:pt x="75259" y="674767"/>
                  </a:lnTo>
                  <a:lnTo>
                    <a:pt x="90845" y="680284"/>
                  </a:lnTo>
                  <a:lnTo>
                    <a:pt x="93962" y="700508"/>
                  </a:lnTo>
                  <a:lnTo>
                    <a:pt x="76595" y="725789"/>
                  </a:lnTo>
                  <a:lnTo>
                    <a:pt x="37408" y="742337"/>
                  </a:lnTo>
                  <a:lnTo>
                    <a:pt x="7128" y="738199"/>
                  </a:lnTo>
                  <a:lnTo>
                    <a:pt x="26276" y="708782"/>
                  </a:lnTo>
                  <a:lnTo>
                    <a:pt x="16924" y="680284"/>
                  </a:lnTo>
                  <a:lnTo>
                    <a:pt x="46759" y="658220"/>
                  </a:lnTo>
                  <a:lnTo>
                    <a:pt x="63235" y="645350"/>
                  </a:lnTo>
                  <a:lnTo>
                    <a:pt x="65240" y="652704"/>
                  </a:lnTo>
                  <a:lnTo>
                    <a:pt x="63236" y="645350"/>
                  </a:lnTo>
                  <a:close/>
                  <a:moveTo>
                    <a:pt x="1674339" y="637995"/>
                  </a:moveTo>
                  <a:lnTo>
                    <a:pt x="1663918" y="646671"/>
                  </a:lnTo>
                  <a:lnTo>
                    <a:pt x="1674339" y="637996"/>
                  </a:lnTo>
                  <a:lnTo>
                    <a:pt x="1714861" y="643971"/>
                  </a:lnTo>
                  <a:lnTo>
                    <a:pt x="1734455" y="672930"/>
                  </a:lnTo>
                  <a:lnTo>
                    <a:pt x="1753603" y="666035"/>
                  </a:lnTo>
                  <a:lnTo>
                    <a:pt x="1785219" y="675687"/>
                  </a:lnTo>
                  <a:lnTo>
                    <a:pt x="1790118" y="690856"/>
                  </a:lnTo>
                  <a:lnTo>
                    <a:pt x="1809710" y="689477"/>
                  </a:lnTo>
                  <a:lnTo>
                    <a:pt x="1850678" y="662817"/>
                  </a:lnTo>
                  <a:lnTo>
                    <a:pt x="1850678" y="662816"/>
                  </a:lnTo>
                  <a:lnTo>
                    <a:pt x="1809711" y="689476"/>
                  </a:lnTo>
                  <a:lnTo>
                    <a:pt x="1790118" y="690855"/>
                  </a:lnTo>
                  <a:lnTo>
                    <a:pt x="1785219" y="675687"/>
                  </a:lnTo>
                  <a:lnTo>
                    <a:pt x="1753602" y="666034"/>
                  </a:lnTo>
                  <a:lnTo>
                    <a:pt x="1734455" y="672928"/>
                  </a:lnTo>
                  <a:lnTo>
                    <a:pt x="1714861" y="643970"/>
                  </a:lnTo>
                  <a:close/>
                  <a:moveTo>
                    <a:pt x="849194" y="626963"/>
                  </a:moveTo>
                  <a:lnTo>
                    <a:pt x="838507" y="630181"/>
                  </a:lnTo>
                  <a:lnTo>
                    <a:pt x="849194" y="626964"/>
                  </a:lnTo>
                  <a:lnTo>
                    <a:pt x="860863" y="630477"/>
                  </a:lnTo>
                  <a:close/>
                  <a:moveTo>
                    <a:pt x="481375" y="617771"/>
                  </a:moveTo>
                  <a:lnTo>
                    <a:pt x="488945" y="632020"/>
                  </a:lnTo>
                  <a:lnTo>
                    <a:pt x="478257" y="654543"/>
                  </a:lnTo>
                  <a:lnTo>
                    <a:pt x="455102" y="638455"/>
                  </a:lnTo>
                  <a:lnTo>
                    <a:pt x="451094" y="626964"/>
                  </a:lnTo>
                  <a:close/>
                  <a:moveTo>
                    <a:pt x="750668" y="617329"/>
                  </a:moveTo>
                  <a:lnTo>
                    <a:pt x="756126" y="618231"/>
                  </a:lnTo>
                  <a:lnTo>
                    <a:pt x="774070" y="628973"/>
                  </a:lnTo>
                  <a:lnTo>
                    <a:pt x="778391" y="631561"/>
                  </a:lnTo>
                  <a:lnTo>
                    <a:pt x="782844" y="643971"/>
                  </a:lnTo>
                  <a:lnTo>
                    <a:pt x="766813" y="653164"/>
                  </a:lnTo>
                  <a:lnTo>
                    <a:pt x="764586" y="668792"/>
                  </a:lnTo>
                  <a:lnTo>
                    <a:pt x="764587" y="668792"/>
                  </a:lnTo>
                  <a:lnTo>
                    <a:pt x="766813" y="653164"/>
                  </a:lnTo>
                  <a:lnTo>
                    <a:pt x="782845" y="643971"/>
                  </a:lnTo>
                  <a:lnTo>
                    <a:pt x="778392" y="631561"/>
                  </a:lnTo>
                  <a:lnTo>
                    <a:pt x="778391" y="631561"/>
                  </a:lnTo>
                  <a:lnTo>
                    <a:pt x="778391" y="631560"/>
                  </a:lnTo>
                  <a:lnTo>
                    <a:pt x="774070" y="628973"/>
                  </a:lnTo>
                  <a:lnTo>
                    <a:pt x="756127" y="618230"/>
                  </a:lnTo>
                  <a:close/>
                  <a:moveTo>
                    <a:pt x="810899" y="616392"/>
                  </a:moveTo>
                  <a:lnTo>
                    <a:pt x="834498" y="623286"/>
                  </a:lnTo>
                  <a:lnTo>
                    <a:pt x="834499" y="623286"/>
                  </a:lnTo>
                  <a:close/>
                  <a:moveTo>
                    <a:pt x="786435" y="580793"/>
                  </a:moveTo>
                  <a:lnTo>
                    <a:pt x="797094" y="586515"/>
                  </a:lnTo>
                  <a:lnTo>
                    <a:pt x="797094" y="586514"/>
                  </a:lnTo>
                  <a:close/>
                  <a:moveTo>
                    <a:pt x="161648" y="548364"/>
                  </a:moveTo>
                  <a:lnTo>
                    <a:pt x="138938" y="578241"/>
                  </a:lnTo>
                  <a:lnTo>
                    <a:pt x="159867" y="574564"/>
                  </a:lnTo>
                  <a:lnTo>
                    <a:pt x="182577" y="574564"/>
                  </a:lnTo>
                  <a:lnTo>
                    <a:pt x="176788" y="597087"/>
                  </a:lnTo>
                  <a:lnTo>
                    <a:pt x="157640" y="621908"/>
                  </a:lnTo>
                  <a:lnTo>
                    <a:pt x="179460" y="623287"/>
                  </a:lnTo>
                  <a:lnTo>
                    <a:pt x="180796" y="626505"/>
                  </a:lnTo>
                  <a:lnTo>
                    <a:pt x="199498" y="659140"/>
                  </a:lnTo>
                  <a:lnTo>
                    <a:pt x="213748" y="663737"/>
                  </a:lnTo>
                  <a:lnTo>
                    <a:pt x="226662" y="695912"/>
                  </a:lnTo>
                  <a:lnTo>
                    <a:pt x="232896" y="706943"/>
                  </a:lnTo>
                  <a:lnTo>
                    <a:pt x="259169" y="712000"/>
                  </a:lnTo>
                  <a:lnTo>
                    <a:pt x="256497" y="730386"/>
                  </a:lnTo>
                  <a:lnTo>
                    <a:pt x="245810" y="738659"/>
                  </a:lnTo>
                  <a:lnTo>
                    <a:pt x="254271" y="753368"/>
                  </a:lnTo>
                  <a:lnTo>
                    <a:pt x="234678" y="768077"/>
                  </a:lnTo>
                  <a:lnTo>
                    <a:pt x="205733" y="767617"/>
                  </a:lnTo>
                  <a:lnTo>
                    <a:pt x="168327" y="775891"/>
                  </a:lnTo>
                  <a:lnTo>
                    <a:pt x="158531" y="769915"/>
                  </a:lnTo>
                  <a:lnTo>
                    <a:pt x="143836" y="783246"/>
                  </a:lnTo>
                  <a:lnTo>
                    <a:pt x="123797" y="780028"/>
                  </a:lnTo>
                  <a:lnTo>
                    <a:pt x="107766" y="791060"/>
                  </a:lnTo>
                  <a:lnTo>
                    <a:pt x="96634" y="785544"/>
                  </a:lnTo>
                  <a:lnTo>
                    <a:pt x="129140" y="755667"/>
                  </a:lnTo>
                  <a:lnTo>
                    <a:pt x="148734" y="749231"/>
                  </a:lnTo>
                  <a:lnTo>
                    <a:pt x="114891" y="744635"/>
                  </a:lnTo>
                  <a:lnTo>
                    <a:pt x="109102" y="733143"/>
                  </a:lnTo>
                  <a:lnTo>
                    <a:pt x="131812" y="724410"/>
                  </a:lnTo>
                  <a:lnTo>
                    <a:pt x="120680" y="709242"/>
                  </a:lnTo>
                  <a:lnTo>
                    <a:pt x="125133" y="690856"/>
                  </a:lnTo>
                  <a:lnTo>
                    <a:pt x="156750" y="693614"/>
                  </a:lnTo>
                  <a:lnTo>
                    <a:pt x="160312" y="677066"/>
                  </a:lnTo>
                  <a:lnTo>
                    <a:pt x="146508" y="660059"/>
                  </a:lnTo>
                  <a:lnTo>
                    <a:pt x="146062" y="659599"/>
                  </a:lnTo>
                  <a:lnTo>
                    <a:pt x="120680" y="654543"/>
                  </a:lnTo>
                  <a:lnTo>
                    <a:pt x="115781" y="647189"/>
                  </a:lnTo>
                  <a:lnTo>
                    <a:pt x="123797" y="634778"/>
                  </a:lnTo>
                  <a:lnTo>
                    <a:pt x="117117" y="626964"/>
                  </a:lnTo>
                  <a:lnTo>
                    <a:pt x="105540" y="640294"/>
                  </a:lnTo>
                  <a:lnTo>
                    <a:pt x="105094" y="613175"/>
                  </a:lnTo>
                  <a:lnTo>
                    <a:pt x="95298" y="599385"/>
                  </a:lnTo>
                  <a:lnTo>
                    <a:pt x="103758" y="570886"/>
                  </a:lnTo>
                  <a:lnTo>
                    <a:pt x="120680" y="548824"/>
                  </a:lnTo>
                  <a:lnTo>
                    <a:pt x="136711" y="550662"/>
                  </a:lnTo>
                  <a:close/>
                  <a:moveTo>
                    <a:pt x="807780" y="416903"/>
                  </a:moveTo>
                  <a:lnTo>
                    <a:pt x="807780" y="416904"/>
                  </a:lnTo>
                  <a:lnTo>
                    <a:pt x="840732" y="434830"/>
                  </a:lnTo>
                  <a:lnTo>
                    <a:pt x="840733" y="434829"/>
                  </a:lnTo>
                  <a:close/>
                  <a:moveTo>
                    <a:pt x="789968" y="380131"/>
                  </a:moveTo>
                  <a:lnTo>
                    <a:pt x="789968" y="380132"/>
                  </a:lnTo>
                  <a:lnTo>
                    <a:pt x="811788" y="399437"/>
                  </a:lnTo>
                  <a:lnTo>
                    <a:pt x="811788" y="399436"/>
                  </a:lnTo>
                  <a:close/>
                  <a:moveTo>
                    <a:pt x="768595" y="329110"/>
                  </a:moveTo>
                  <a:lnTo>
                    <a:pt x="768594" y="329111"/>
                  </a:lnTo>
                  <a:lnTo>
                    <a:pt x="797539" y="358068"/>
                  </a:lnTo>
                  <a:close/>
                  <a:moveTo>
                    <a:pt x="660385" y="303830"/>
                  </a:moveTo>
                  <a:lnTo>
                    <a:pt x="668400" y="342899"/>
                  </a:lnTo>
                  <a:lnTo>
                    <a:pt x="668401" y="342900"/>
                  </a:lnTo>
                  <a:lnTo>
                    <a:pt x="660386" y="303830"/>
                  </a:lnTo>
                  <a:close/>
                  <a:moveTo>
                    <a:pt x="748806" y="290887"/>
                  </a:moveTo>
                  <a:lnTo>
                    <a:pt x="749001" y="292798"/>
                  </a:lnTo>
                  <a:lnTo>
                    <a:pt x="781508" y="309805"/>
                  </a:lnTo>
                  <a:lnTo>
                    <a:pt x="781508" y="309804"/>
                  </a:lnTo>
                  <a:lnTo>
                    <a:pt x="749001" y="292797"/>
                  </a:lnTo>
                  <a:close/>
                  <a:moveTo>
                    <a:pt x="574745" y="290051"/>
                  </a:moveTo>
                  <a:lnTo>
                    <a:pt x="590473" y="291878"/>
                  </a:lnTo>
                  <a:lnTo>
                    <a:pt x="590473" y="291877"/>
                  </a:lnTo>
                  <a:close/>
                  <a:moveTo>
                    <a:pt x="695498" y="268437"/>
                  </a:moveTo>
                  <a:lnTo>
                    <a:pt x="693783" y="274871"/>
                  </a:lnTo>
                  <a:lnTo>
                    <a:pt x="680121" y="284826"/>
                  </a:lnTo>
                  <a:lnTo>
                    <a:pt x="693783" y="274872"/>
                  </a:lnTo>
                  <a:close/>
                  <a:moveTo>
                    <a:pt x="611403" y="267976"/>
                  </a:moveTo>
                  <a:lnTo>
                    <a:pt x="601607" y="274411"/>
                  </a:lnTo>
                  <a:lnTo>
                    <a:pt x="601606" y="274411"/>
                  </a:lnTo>
                  <a:lnTo>
                    <a:pt x="601607" y="274412"/>
                  </a:lnTo>
                  <a:lnTo>
                    <a:pt x="611403" y="267977"/>
                  </a:lnTo>
                  <a:lnTo>
                    <a:pt x="634113" y="280847"/>
                  </a:lnTo>
                  <a:lnTo>
                    <a:pt x="657714" y="279928"/>
                  </a:lnTo>
                  <a:lnTo>
                    <a:pt x="678643" y="285903"/>
                  </a:lnTo>
                  <a:lnTo>
                    <a:pt x="657714" y="279927"/>
                  </a:lnTo>
                  <a:lnTo>
                    <a:pt x="634113" y="280846"/>
                  </a:lnTo>
                  <a:close/>
                  <a:moveTo>
                    <a:pt x="724955" y="248211"/>
                  </a:moveTo>
                  <a:lnTo>
                    <a:pt x="698682" y="256485"/>
                  </a:lnTo>
                  <a:lnTo>
                    <a:pt x="698682" y="256486"/>
                  </a:lnTo>
                  <a:lnTo>
                    <a:pt x="724955" y="248212"/>
                  </a:lnTo>
                  <a:lnTo>
                    <a:pt x="750782" y="257865"/>
                  </a:lnTo>
                  <a:lnTo>
                    <a:pt x="748345" y="269813"/>
                  </a:lnTo>
                  <a:lnTo>
                    <a:pt x="750783" y="257864"/>
                  </a:lnTo>
                  <a:close/>
                  <a:moveTo>
                    <a:pt x="2677160" y="159499"/>
                  </a:moveTo>
                  <a:lnTo>
                    <a:pt x="2714565" y="168692"/>
                  </a:lnTo>
                  <a:lnTo>
                    <a:pt x="2725697" y="174668"/>
                  </a:lnTo>
                  <a:lnTo>
                    <a:pt x="2699425" y="175127"/>
                  </a:lnTo>
                  <a:lnTo>
                    <a:pt x="2659792" y="172369"/>
                  </a:lnTo>
                  <a:lnTo>
                    <a:pt x="2655339" y="170990"/>
                  </a:lnTo>
                  <a:lnTo>
                    <a:pt x="2658457" y="161797"/>
                  </a:lnTo>
                  <a:close/>
                  <a:moveTo>
                    <a:pt x="2692299" y="121808"/>
                  </a:moveTo>
                  <a:lnTo>
                    <a:pt x="2729259" y="125025"/>
                  </a:lnTo>
                  <a:lnTo>
                    <a:pt x="2781804" y="131001"/>
                  </a:lnTo>
                  <a:lnTo>
                    <a:pt x="2776906" y="140194"/>
                  </a:lnTo>
                  <a:lnTo>
                    <a:pt x="2746180" y="138356"/>
                  </a:lnTo>
                  <a:lnTo>
                    <a:pt x="2700314" y="129163"/>
                  </a:lnTo>
                  <a:close/>
                  <a:moveTo>
                    <a:pt x="2542677" y="107099"/>
                  </a:moveTo>
                  <a:lnTo>
                    <a:pt x="2588098" y="108018"/>
                  </a:lnTo>
                  <a:lnTo>
                    <a:pt x="2668252" y="119969"/>
                  </a:lnTo>
                  <a:lnTo>
                    <a:pt x="2682056" y="137436"/>
                  </a:lnTo>
                  <a:lnTo>
                    <a:pt x="2618378" y="136516"/>
                  </a:lnTo>
                  <a:lnTo>
                    <a:pt x="2597894" y="142033"/>
                  </a:lnTo>
                  <a:lnTo>
                    <a:pt x="2542231" y="126864"/>
                  </a:lnTo>
                  <a:lnTo>
                    <a:pt x="2527091" y="111235"/>
                  </a:lnTo>
                  <a:close/>
                  <a:moveTo>
                    <a:pt x="1347486" y="89172"/>
                  </a:moveTo>
                  <a:lnTo>
                    <a:pt x="1366189" y="97905"/>
                  </a:lnTo>
                  <a:lnTo>
                    <a:pt x="1360401" y="104800"/>
                  </a:lnTo>
                  <a:lnTo>
                    <a:pt x="1309636" y="116291"/>
                  </a:lnTo>
                  <a:lnTo>
                    <a:pt x="1265550" y="126863"/>
                  </a:lnTo>
                  <a:lnTo>
                    <a:pt x="1226810" y="148927"/>
                  </a:lnTo>
                  <a:lnTo>
                    <a:pt x="1214341" y="171909"/>
                  </a:lnTo>
                  <a:lnTo>
                    <a:pt x="1199645" y="194892"/>
                  </a:lnTo>
                  <a:lnTo>
                    <a:pt x="1213451" y="214657"/>
                  </a:lnTo>
                  <a:lnTo>
                    <a:pt x="1257981" y="234882"/>
                  </a:lnTo>
                  <a:lnTo>
                    <a:pt x="1248184" y="236721"/>
                  </a:lnTo>
                  <a:lnTo>
                    <a:pt x="1188068" y="233502"/>
                  </a:lnTo>
                  <a:lnTo>
                    <a:pt x="1177827" y="222931"/>
                  </a:lnTo>
                  <a:lnTo>
                    <a:pt x="1142647" y="216495"/>
                  </a:lnTo>
                  <a:lnTo>
                    <a:pt x="1133741" y="203166"/>
                  </a:lnTo>
                  <a:lnTo>
                    <a:pt x="1149327" y="198109"/>
                  </a:lnTo>
                  <a:lnTo>
                    <a:pt x="1142202" y="185239"/>
                  </a:lnTo>
                  <a:lnTo>
                    <a:pt x="1166248" y="165015"/>
                  </a:lnTo>
                  <a:lnTo>
                    <a:pt x="1148436" y="162256"/>
                  </a:lnTo>
                  <a:lnTo>
                    <a:pt x="1178271" y="141572"/>
                  </a:lnTo>
                  <a:lnTo>
                    <a:pt x="1167139" y="131001"/>
                  </a:lnTo>
                  <a:lnTo>
                    <a:pt x="1197419" y="119049"/>
                  </a:lnTo>
                  <a:lnTo>
                    <a:pt x="1243285" y="104341"/>
                  </a:lnTo>
                  <a:lnTo>
                    <a:pt x="1295385" y="100203"/>
                  </a:lnTo>
                  <a:lnTo>
                    <a:pt x="1317651" y="91930"/>
                  </a:lnTo>
                  <a:close/>
                  <a:moveTo>
                    <a:pt x="1923708" y="72165"/>
                  </a:moveTo>
                  <a:lnTo>
                    <a:pt x="1960668" y="79520"/>
                  </a:lnTo>
                  <a:lnTo>
                    <a:pt x="1945082" y="85035"/>
                  </a:lnTo>
                  <a:lnTo>
                    <a:pt x="1986941" y="88253"/>
                  </a:lnTo>
                  <a:lnTo>
                    <a:pt x="2005198" y="99284"/>
                  </a:lnTo>
                  <a:lnTo>
                    <a:pt x="2013659" y="93768"/>
                  </a:lnTo>
                  <a:lnTo>
                    <a:pt x="2062197" y="94228"/>
                  </a:lnTo>
                  <a:lnTo>
                    <a:pt x="2113852" y="105260"/>
                  </a:lnTo>
                  <a:lnTo>
                    <a:pt x="2138344" y="113533"/>
                  </a:lnTo>
                  <a:lnTo>
                    <a:pt x="2149477" y="125485"/>
                  </a:lnTo>
                  <a:lnTo>
                    <a:pt x="2138789" y="132379"/>
                  </a:lnTo>
                  <a:lnTo>
                    <a:pt x="2109399" y="145249"/>
                  </a:lnTo>
                  <a:lnTo>
                    <a:pt x="2104501" y="152144"/>
                  </a:lnTo>
                  <a:lnTo>
                    <a:pt x="2129438" y="155362"/>
                  </a:lnTo>
                  <a:lnTo>
                    <a:pt x="2161500" y="161337"/>
                  </a:lnTo>
                  <a:lnTo>
                    <a:pt x="2172187" y="156740"/>
                  </a:lnTo>
                  <a:lnTo>
                    <a:pt x="2198014" y="171909"/>
                  </a:lnTo>
                  <a:lnTo>
                    <a:pt x="2198905" y="165933"/>
                  </a:lnTo>
                  <a:lnTo>
                    <a:pt x="2222061" y="162257"/>
                  </a:lnTo>
                  <a:lnTo>
                    <a:pt x="2282622" y="165933"/>
                  </a:lnTo>
                  <a:lnTo>
                    <a:pt x="2299543" y="176965"/>
                  </a:lnTo>
                  <a:lnTo>
                    <a:pt x="2377026" y="180643"/>
                  </a:lnTo>
                  <a:lnTo>
                    <a:pt x="2355652" y="162716"/>
                  </a:lnTo>
                  <a:lnTo>
                    <a:pt x="2397955" y="166853"/>
                  </a:lnTo>
                  <a:lnTo>
                    <a:pt x="2425118" y="166393"/>
                  </a:lnTo>
                  <a:lnTo>
                    <a:pt x="2469204" y="178804"/>
                  </a:lnTo>
                  <a:lnTo>
                    <a:pt x="2495922" y="193972"/>
                  </a:lnTo>
                  <a:lnTo>
                    <a:pt x="2497703" y="204085"/>
                  </a:lnTo>
                  <a:lnTo>
                    <a:pt x="2542679" y="223390"/>
                  </a:lnTo>
                  <a:lnTo>
                    <a:pt x="2582756" y="233043"/>
                  </a:lnTo>
                  <a:lnTo>
                    <a:pt x="2569397" y="207762"/>
                  </a:lnTo>
                  <a:lnTo>
                    <a:pt x="2611255" y="218334"/>
                  </a:lnTo>
                  <a:lnTo>
                    <a:pt x="2633520" y="211898"/>
                  </a:lnTo>
                  <a:lnTo>
                    <a:pt x="2677160" y="219253"/>
                  </a:lnTo>
                  <a:lnTo>
                    <a:pt x="2681613" y="212818"/>
                  </a:lnTo>
                  <a:lnTo>
                    <a:pt x="2715455" y="216036"/>
                  </a:lnTo>
                  <a:lnTo>
                    <a:pt x="2673597" y="193512"/>
                  </a:lnTo>
                  <a:lnTo>
                    <a:pt x="2682949" y="183400"/>
                  </a:lnTo>
                  <a:lnTo>
                    <a:pt x="2862851" y="199029"/>
                  </a:lnTo>
                  <a:lnTo>
                    <a:pt x="2898029" y="213278"/>
                  </a:lnTo>
                  <a:lnTo>
                    <a:pt x="2970614" y="231664"/>
                  </a:lnTo>
                  <a:lnTo>
                    <a:pt x="3036519" y="227067"/>
                  </a:lnTo>
                  <a:lnTo>
                    <a:pt x="3077932" y="231204"/>
                  </a:lnTo>
                  <a:lnTo>
                    <a:pt x="3107321" y="241317"/>
                  </a:lnTo>
                  <a:lnTo>
                    <a:pt x="3130032" y="259243"/>
                  </a:lnTo>
                  <a:lnTo>
                    <a:pt x="3162539" y="266137"/>
                  </a:lnTo>
                  <a:lnTo>
                    <a:pt x="3179906" y="261082"/>
                  </a:lnTo>
                  <a:lnTo>
                    <a:pt x="3211077" y="260622"/>
                  </a:lnTo>
                  <a:lnTo>
                    <a:pt x="3252490" y="265218"/>
                  </a:lnTo>
                  <a:lnTo>
                    <a:pt x="3283216" y="262460"/>
                  </a:lnTo>
                  <a:lnTo>
                    <a:pt x="3346894" y="284523"/>
                  </a:lnTo>
                  <a:lnTo>
                    <a:pt x="3358027" y="276710"/>
                  </a:lnTo>
                  <a:lnTo>
                    <a:pt x="3320176" y="261082"/>
                  </a:lnTo>
                  <a:lnTo>
                    <a:pt x="3312160" y="250050"/>
                  </a:lnTo>
                  <a:lnTo>
                    <a:pt x="3380292" y="256944"/>
                  </a:lnTo>
                  <a:lnTo>
                    <a:pt x="3415916" y="255565"/>
                  </a:lnTo>
                  <a:lnTo>
                    <a:pt x="3486274" y="267057"/>
                  </a:lnTo>
                  <a:lnTo>
                    <a:pt x="3528578" y="278089"/>
                  </a:lnTo>
                  <a:lnTo>
                    <a:pt x="3676418" y="379671"/>
                  </a:lnTo>
                  <a:lnTo>
                    <a:pt x="3667512" y="391162"/>
                  </a:lnTo>
                  <a:lnTo>
                    <a:pt x="3639903" y="389324"/>
                  </a:lnTo>
                  <a:lnTo>
                    <a:pt x="3676418" y="403114"/>
                  </a:lnTo>
                  <a:lnTo>
                    <a:pt x="3716941" y="424717"/>
                  </a:lnTo>
                  <a:lnTo>
                    <a:pt x="3735643" y="431612"/>
                  </a:lnTo>
                  <a:lnTo>
                    <a:pt x="3752565" y="442644"/>
                  </a:lnTo>
                  <a:lnTo>
                    <a:pt x="3757018" y="449539"/>
                  </a:lnTo>
                  <a:lnTo>
                    <a:pt x="3712488" y="444022"/>
                  </a:lnTo>
                  <a:lnTo>
                    <a:pt x="3683097" y="463787"/>
                  </a:lnTo>
                  <a:lnTo>
                    <a:pt x="3669738" y="467005"/>
                  </a:lnTo>
                  <a:lnTo>
                    <a:pt x="3662614" y="485851"/>
                  </a:lnTo>
                  <a:lnTo>
                    <a:pt x="3653708" y="502398"/>
                  </a:lnTo>
                  <a:lnTo>
                    <a:pt x="3661278" y="514809"/>
                  </a:lnTo>
                  <a:lnTo>
                    <a:pt x="3610068" y="495963"/>
                  </a:lnTo>
                  <a:lnTo>
                    <a:pt x="3582904" y="517107"/>
                  </a:lnTo>
                  <a:lnTo>
                    <a:pt x="3561975" y="506995"/>
                  </a:lnTo>
                  <a:lnTo>
                    <a:pt x="3555741" y="518945"/>
                  </a:lnTo>
                  <a:lnTo>
                    <a:pt x="3524570" y="514809"/>
                  </a:lnTo>
                  <a:lnTo>
                    <a:pt x="3538374" y="532735"/>
                  </a:lnTo>
                  <a:lnTo>
                    <a:pt x="3543273" y="559395"/>
                  </a:lnTo>
                  <a:lnTo>
                    <a:pt x="3556186" y="570426"/>
                  </a:lnTo>
                  <a:lnTo>
                    <a:pt x="3586467" y="576402"/>
                  </a:lnTo>
                  <a:lnTo>
                    <a:pt x="3626990" y="616391"/>
                  </a:lnTo>
                  <a:lnTo>
                    <a:pt x="3608732" y="617770"/>
                  </a:lnTo>
                  <a:lnTo>
                    <a:pt x="3623872" y="640753"/>
                  </a:lnTo>
                  <a:lnTo>
                    <a:pt x="3644802" y="652704"/>
                  </a:lnTo>
                  <a:lnTo>
                    <a:pt x="3622537" y="666953"/>
                  </a:lnTo>
                  <a:lnTo>
                    <a:pt x="3646583" y="699128"/>
                  </a:lnTo>
                  <a:lnTo>
                    <a:pt x="3621201" y="706023"/>
                  </a:lnTo>
                  <a:lnTo>
                    <a:pt x="3641239" y="734522"/>
                  </a:lnTo>
                  <a:lnTo>
                    <a:pt x="3633669" y="761181"/>
                  </a:lnTo>
                  <a:lnTo>
                    <a:pt x="3608286" y="741417"/>
                  </a:lnTo>
                  <a:lnTo>
                    <a:pt x="3561530" y="700508"/>
                  </a:lnTo>
                  <a:lnTo>
                    <a:pt x="3489391" y="637995"/>
                  </a:lnTo>
                  <a:lnTo>
                    <a:pt x="3460446" y="599844"/>
                  </a:lnTo>
                  <a:lnTo>
                    <a:pt x="3460892" y="583297"/>
                  </a:lnTo>
                  <a:lnTo>
                    <a:pt x="3448423" y="570426"/>
                  </a:lnTo>
                  <a:lnTo>
                    <a:pt x="3473805" y="564451"/>
                  </a:lnTo>
                  <a:lnTo>
                    <a:pt x="3472915" y="529977"/>
                  </a:lnTo>
                  <a:lnTo>
                    <a:pt x="3476032" y="502398"/>
                  </a:lnTo>
                  <a:lnTo>
                    <a:pt x="3487164" y="480794"/>
                  </a:lnTo>
                  <a:lnTo>
                    <a:pt x="3457775" y="443103"/>
                  </a:lnTo>
                  <a:lnTo>
                    <a:pt x="3436845" y="445401"/>
                  </a:lnTo>
                  <a:lnTo>
                    <a:pt x="3451095" y="467465"/>
                  </a:lnTo>
                  <a:lnTo>
                    <a:pt x="3435064" y="496882"/>
                  </a:lnTo>
                  <a:lnTo>
                    <a:pt x="3380292" y="463787"/>
                  </a:lnTo>
                  <a:lnTo>
                    <a:pt x="3339770" y="472980"/>
                  </a:lnTo>
                  <a:lnTo>
                    <a:pt x="3339770" y="518026"/>
                  </a:lnTo>
                  <a:lnTo>
                    <a:pt x="3374058" y="534574"/>
                  </a:lnTo>
                  <a:lnTo>
                    <a:pt x="3336207" y="541928"/>
                  </a:lnTo>
                  <a:lnTo>
                    <a:pt x="3307707" y="544686"/>
                  </a:lnTo>
                  <a:lnTo>
                    <a:pt x="3288560" y="524921"/>
                  </a:lnTo>
                  <a:lnTo>
                    <a:pt x="3252936" y="520784"/>
                  </a:lnTo>
                  <a:lnTo>
                    <a:pt x="3241803" y="534114"/>
                  </a:lnTo>
                  <a:lnTo>
                    <a:pt x="3174562" y="529518"/>
                  </a:lnTo>
                  <a:lnTo>
                    <a:pt x="3115783" y="537331"/>
                  </a:lnTo>
                  <a:lnTo>
                    <a:pt x="3100197" y="591110"/>
                  </a:lnTo>
                  <a:lnTo>
                    <a:pt x="3077932" y="656381"/>
                  </a:lnTo>
                  <a:lnTo>
                    <a:pt x="3114446" y="660058"/>
                  </a:lnTo>
                  <a:lnTo>
                    <a:pt x="3139829" y="677525"/>
                  </a:lnTo>
                  <a:lnTo>
                    <a:pt x="3165656" y="683501"/>
                  </a:lnTo>
                  <a:lnTo>
                    <a:pt x="3167437" y="669711"/>
                  </a:lnTo>
                  <a:lnTo>
                    <a:pt x="3192374" y="671549"/>
                  </a:lnTo>
                  <a:lnTo>
                    <a:pt x="3249373" y="702347"/>
                  </a:lnTo>
                  <a:lnTo>
                    <a:pt x="3270302" y="726248"/>
                  </a:lnTo>
                  <a:lnTo>
                    <a:pt x="3276536" y="754746"/>
                  </a:lnTo>
                  <a:lnTo>
                    <a:pt x="3301028" y="788760"/>
                  </a:lnTo>
                  <a:lnTo>
                    <a:pt x="3324629" y="834267"/>
                  </a:lnTo>
                  <a:lnTo>
                    <a:pt x="3320176" y="876094"/>
                  </a:lnTo>
                  <a:lnTo>
                    <a:pt x="3325965" y="895859"/>
                  </a:lnTo>
                  <a:lnTo>
                    <a:pt x="3317059" y="929874"/>
                  </a:lnTo>
                  <a:lnTo>
                    <a:pt x="3307707" y="963428"/>
                  </a:lnTo>
                  <a:lnTo>
                    <a:pt x="3303700" y="980436"/>
                  </a:lnTo>
                  <a:lnTo>
                    <a:pt x="3283216" y="997443"/>
                  </a:lnTo>
                  <a:lnTo>
                    <a:pt x="3269412" y="997902"/>
                  </a:lnTo>
                  <a:lnTo>
                    <a:pt x="3246256" y="983653"/>
                  </a:lnTo>
                  <a:lnTo>
                    <a:pt x="3227999" y="1005257"/>
                  </a:lnTo>
                  <a:lnTo>
                    <a:pt x="3230225" y="1014909"/>
                  </a:lnTo>
                  <a:lnTo>
                    <a:pt x="3228623" y="1013610"/>
                  </a:lnTo>
                  <a:lnTo>
                    <a:pt x="3230224" y="1014909"/>
                  </a:lnTo>
                  <a:lnTo>
                    <a:pt x="3220428" y="1013070"/>
                  </a:lnTo>
                  <a:lnTo>
                    <a:pt x="3215975" y="1023183"/>
                  </a:lnTo>
                  <a:lnTo>
                    <a:pt x="3214639" y="1032835"/>
                  </a:lnTo>
                  <a:lnTo>
                    <a:pt x="3227107" y="1053979"/>
                  </a:lnTo>
                  <a:lnTo>
                    <a:pt x="3218647" y="1060414"/>
                  </a:lnTo>
                  <a:lnTo>
                    <a:pt x="3217312" y="1065470"/>
                  </a:lnTo>
                  <a:lnTo>
                    <a:pt x="3213303" y="1074204"/>
                  </a:lnTo>
                  <a:lnTo>
                    <a:pt x="3200389" y="1079260"/>
                  </a:lnTo>
                  <a:lnTo>
                    <a:pt x="3194155" y="1087074"/>
                  </a:lnTo>
                  <a:lnTo>
                    <a:pt x="3199944" y="1099485"/>
                  </a:lnTo>
                  <a:lnTo>
                    <a:pt x="3198608" y="1102702"/>
                  </a:lnTo>
                  <a:lnTo>
                    <a:pt x="3210186" y="1107759"/>
                  </a:lnTo>
                  <a:lnTo>
                    <a:pt x="3229779" y="1120628"/>
                  </a:lnTo>
                  <a:lnTo>
                    <a:pt x="3229779" y="1127523"/>
                  </a:lnTo>
                  <a:lnTo>
                    <a:pt x="3220873" y="1129362"/>
                  </a:lnTo>
                  <a:lnTo>
                    <a:pt x="3204842" y="1131200"/>
                  </a:lnTo>
                  <a:lnTo>
                    <a:pt x="3202171" y="1144071"/>
                  </a:lnTo>
                  <a:lnTo>
                    <a:pt x="3191038" y="1143151"/>
                  </a:lnTo>
                  <a:lnTo>
                    <a:pt x="3191038" y="1145909"/>
                  </a:lnTo>
                  <a:lnTo>
                    <a:pt x="3176788" y="1140393"/>
                  </a:lnTo>
                  <a:lnTo>
                    <a:pt x="3176343" y="1145909"/>
                  </a:lnTo>
                  <a:lnTo>
                    <a:pt x="3170555" y="1148207"/>
                  </a:lnTo>
                  <a:lnTo>
                    <a:pt x="3167437" y="1142691"/>
                  </a:lnTo>
                  <a:lnTo>
                    <a:pt x="3159867" y="1139934"/>
                  </a:lnTo>
                  <a:lnTo>
                    <a:pt x="3151406" y="1135338"/>
                  </a:lnTo>
                  <a:lnTo>
                    <a:pt x="3151852" y="1122467"/>
                  </a:lnTo>
                  <a:lnTo>
                    <a:pt x="3155859" y="1118790"/>
                  </a:lnTo>
                  <a:lnTo>
                    <a:pt x="3151406" y="1113733"/>
                  </a:lnTo>
                  <a:lnTo>
                    <a:pt x="3149625" y="1097646"/>
                  </a:lnTo>
                  <a:lnTo>
                    <a:pt x="3145617" y="1093049"/>
                  </a:lnTo>
                  <a:lnTo>
                    <a:pt x="3130478" y="1089832"/>
                  </a:lnTo>
                  <a:lnTo>
                    <a:pt x="3115338" y="1082019"/>
                  </a:lnTo>
                  <a:lnTo>
                    <a:pt x="3087283" y="1090293"/>
                  </a:lnTo>
                  <a:lnTo>
                    <a:pt x="3076596" y="1104082"/>
                  </a:lnTo>
                  <a:lnTo>
                    <a:pt x="3055222" y="1112356"/>
                  </a:lnTo>
                  <a:lnTo>
                    <a:pt x="3061010" y="1098566"/>
                  </a:lnTo>
                  <a:lnTo>
                    <a:pt x="3050769" y="1087075"/>
                  </a:lnTo>
                  <a:lnTo>
                    <a:pt x="3059675" y="1067310"/>
                  </a:lnTo>
                  <a:lnTo>
                    <a:pt x="3039637" y="1052141"/>
                  </a:lnTo>
                  <a:lnTo>
                    <a:pt x="3024496" y="1062254"/>
                  </a:lnTo>
                  <a:lnTo>
                    <a:pt x="3008465" y="1082939"/>
                  </a:lnTo>
                  <a:lnTo>
                    <a:pt x="3002676" y="1101784"/>
                  </a:lnTo>
                  <a:lnTo>
                    <a:pt x="2980411" y="1103163"/>
                  </a:lnTo>
                  <a:lnTo>
                    <a:pt x="2974622" y="1116952"/>
                  </a:lnTo>
                  <a:lnTo>
                    <a:pt x="2995996" y="1136718"/>
                  </a:lnTo>
                  <a:lnTo>
                    <a:pt x="3017371" y="1141773"/>
                  </a:lnTo>
                  <a:lnTo>
                    <a:pt x="3023605" y="1154644"/>
                  </a:lnTo>
                  <a:lnTo>
                    <a:pt x="3046316" y="1163378"/>
                  </a:lnTo>
                  <a:lnTo>
                    <a:pt x="3063237" y="1142233"/>
                  </a:lnTo>
                  <a:lnTo>
                    <a:pt x="3089510" y="1153725"/>
                  </a:lnTo>
                  <a:lnTo>
                    <a:pt x="3105095" y="1154644"/>
                  </a:lnTo>
                  <a:lnTo>
                    <a:pt x="3115338" y="1169812"/>
                  </a:lnTo>
                  <a:lnTo>
                    <a:pt x="3085502" y="1178086"/>
                  </a:lnTo>
                  <a:lnTo>
                    <a:pt x="3081049" y="1194174"/>
                  </a:lnTo>
                  <a:lnTo>
                    <a:pt x="3064128" y="1208883"/>
                  </a:lnTo>
                  <a:lnTo>
                    <a:pt x="3060120" y="1229567"/>
                  </a:lnTo>
                  <a:lnTo>
                    <a:pt x="3091736" y="1245655"/>
                  </a:lnTo>
                  <a:lnTo>
                    <a:pt x="3112220" y="1274613"/>
                  </a:lnTo>
                  <a:lnTo>
                    <a:pt x="3136712" y="1301732"/>
                  </a:lnTo>
                  <a:lnTo>
                    <a:pt x="3161203" y="1324255"/>
                  </a:lnTo>
                  <a:lnTo>
                    <a:pt x="3168329" y="1346318"/>
                  </a:lnTo>
                  <a:lnTo>
                    <a:pt x="3155860" y="1354592"/>
                  </a:lnTo>
                  <a:lnTo>
                    <a:pt x="3166548" y="1370221"/>
                  </a:lnTo>
                  <a:lnTo>
                    <a:pt x="3183914" y="1379414"/>
                  </a:lnTo>
                  <a:lnTo>
                    <a:pt x="3187476" y="1403315"/>
                  </a:lnTo>
                  <a:lnTo>
                    <a:pt x="3187922" y="1426757"/>
                  </a:lnTo>
                  <a:lnTo>
                    <a:pt x="3175454" y="1429515"/>
                  </a:lnTo>
                  <a:lnTo>
                    <a:pt x="3166102" y="1461231"/>
                  </a:lnTo>
                  <a:lnTo>
                    <a:pt x="3155860" y="1500302"/>
                  </a:lnTo>
                  <a:lnTo>
                    <a:pt x="3140719" y="1535235"/>
                  </a:lnTo>
                  <a:lnTo>
                    <a:pt x="3112220" y="1562355"/>
                  </a:lnTo>
                  <a:lnTo>
                    <a:pt x="3082830" y="1587636"/>
                  </a:lnTo>
                  <a:lnTo>
                    <a:pt x="3055667" y="1590853"/>
                  </a:lnTo>
                  <a:lnTo>
                    <a:pt x="3042753" y="1603724"/>
                  </a:lnTo>
                  <a:lnTo>
                    <a:pt x="3032511" y="1594530"/>
                  </a:lnTo>
                  <a:lnTo>
                    <a:pt x="3021379" y="1608779"/>
                  </a:lnTo>
                  <a:lnTo>
                    <a:pt x="2989317" y="1623948"/>
                  </a:lnTo>
                  <a:lnTo>
                    <a:pt x="2963490" y="1628084"/>
                  </a:lnTo>
                  <a:lnTo>
                    <a:pt x="2960372" y="1659341"/>
                  </a:lnTo>
                  <a:lnTo>
                    <a:pt x="2946568" y="1661180"/>
                  </a:lnTo>
                  <a:lnTo>
                    <a:pt x="2936771" y="1639576"/>
                  </a:lnTo>
                  <a:lnTo>
                    <a:pt x="2940779" y="1628544"/>
                  </a:lnTo>
                  <a:lnTo>
                    <a:pt x="2906046" y="1618891"/>
                  </a:lnTo>
                  <a:lnTo>
                    <a:pt x="2895358" y="1623948"/>
                  </a:lnTo>
                  <a:lnTo>
                    <a:pt x="2895356" y="1623947"/>
                  </a:lnTo>
                  <a:lnTo>
                    <a:pt x="2866412" y="1648768"/>
                  </a:lnTo>
                  <a:lnTo>
                    <a:pt x="2849936" y="1676807"/>
                  </a:lnTo>
                  <a:lnTo>
                    <a:pt x="2847264" y="1697491"/>
                  </a:lnTo>
                  <a:lnTo>
                    <a:pt x="2870865" y="1728287"/>
                  </a:lnTo>
                  <a:lnTo>
                    <a:pt x="2899809" y="1766898"/>
                  </a:lnTo>
                  <a:lnTo>
                    <a:pt x="2925192" y="1785284"/>
                  </a:lnTo>
                  <a:lnTo>
                    <a:pt x="2943450" y="1808726"/>
                  </a:lnTo>
                  <a:lnTo>
                    <a:pt x="2961262" y="1863424"/>
                  </a:lnTo>
                  <a:lnTo>
                    <a:pt x="2963042" y="1915365"/>
                  </a:lnTo>
                  <a:lnTo>
                    <a:pt x="2943895" y="1934670"/>
                  </a:lnTo>
                  <a:lnTo>
                    <a:pt x="2916732" y="1953975"/>
                  </a:lnTo>
                  <a:lnTo>
                    <a:pt x="2898029" y="1978337"/>
                  </a:lnTo>
                  <a:lnTo>
                    <a:pt x="2868638" y="2005916"/>
                  </a:lnTo>
                  <a:lnTo>
                    <a:pt x="2858396" y="1987071"/>
                  </a:lnTo>
                  <a:lnTo>
                    <a:pt x="2863740" y="1966846"/>
                  </a:lnTo>
                  <a:lnTo>
                    <a:pt x="2844147" y="1950299"/>
                  </a:lnTo>
                  <a:lnTo>
                    <a:pt x="2844148" y="1950298"/>
                  </a:lnTo>
                  <a:lnTo>
                    <a:pt x="2822774" y="1946162"/>
                  </a:lnTo>
                  <a:lnTo>
                    <a:pt x="2811196" y="1930534"/>
                  </a:lnTo>
                  <a:lnTo>
                    <a:pt x="2795610" y="1900197"/>
                  </a:lnTo>
                  <a:lnTo>
                    <a:pt x="2786259" y="1864344"/>
                  </a:lnTo>
                  <a:lnTo>
                    <a:pt x="2800063" y="1839983"/>
                  </a:lnTo>
                  <a:lnTo>
                    <a:pt x="2800062" y="1839983"/>
                  </a:lnTo>
                  <a:lnTo>
                    <a:pt x="2786258" y="1864344"/>
                  </a:lnTo>
                  <a:lnTo>
                    <a:pt x="2795609" y="1900197"/>
                  </a:lnTo>
                  <a:lnTo>
                    <a:pt x="2772008" y="1886407"/>
                  </a:lnTo>
                  <a:lnTo>
                    <a:pt x="2750634" y="1887327"/>
                  </a:lnTo>
                  <a:lnTo>
                    <a:pt x="2751970" y="1863885"/>
                  </a:lnTo>
                  <a:lnTo>
                    <a:pt x="2730150" y="1863885"/>
                  </a:lnTo>
                  <a:lnTo>
                    <a:pt x="2731040" y="1896520"/>
                  </a:lnTo>
                  <a:lnTo>
                    <a:pt x="2721244" y="1939727"/>
                  </a:lnTo>
                  <a:lnTo>
                    <a:pt x="2715010" y="1965927"/>
                  </a:lnTo>
                  <a:lnTo>
                    <a:pt x="2718126" y="1987071"/>
                  </a:lnTo>
                  <a:lnTo>
                    <a:pt x="2734603" y="1987991"/>
                  </a:lnTo>
                  <a:lnTo>
                    <a:pt x="2746626" y="2015110"/>
                  </a:lnTo>
                  <a:lnTo>
                    <a:pt x="2752415" y="2040390"/>
                  </a:lnTo>
                  <a:lnTo>
                    <a:pt x="2767555" y="2057397"/>
                  </a:lnTo>
                  <a:lnTo>
                    <a:pt x="2782694" y="2060616"/>
                  </a:lnTo>
                  <a:lnTo>
                    <a:pt x="2796500" y="2076243"/>
                  </a:lnTo>
                  <a:lnTo>
                    <a:pt x="2788929" y="2088195"/>
                  </a:lnTo>
                  <a:lnTo>
                    <a:pt x="2772455" y="2091871"/>
                  </a:lnTo>
                  <a:lnTo>
                    <a:pt x="2772455" y="2091872"/>
                  </a:lnTo>
                  <a:lnTo>
                    <a:pt x="2788931" y="2088195"/>
                  </a:lnTo>
                  <a:lnTo>
                    <a:pt x="2796501" y="2076244"/>
                  </a:lnTo>
                  <a:lnTo>
                    <a:pt x="2802735" y="2079002"/>
                  </a:lnTo>
                  <a:lnTo>
                    <a:pt x="2818320" y="2096928"/>
                  </a:lnTo>
                  <a:lnTo>
                    <a:pt x="2829453" y="2116693"/>
                  </a:lnTo>
                  <a:lnTo>
                    <a:pt x="2832126" y="2136458"/>
                  </a:lnTo>
                  <a:lnTo>
                    <a:pt x="2829899" y="2149788"/>
                  </a:lnTo>
                  <a:lnTo>
                    <a:pt x="2832571" y="2159900"/>
                  </a:lnTo>
                  <a:lnTo>
                    <a:pt x="2834797" y="2177367"/>
                  </a:lnTo>
                  <a:lnTo>
                    <a:pt x="2844149" y="2185641"/>
                  </a:lnTo>
                  <a:lnTo>
                    <a:pt x="2854391" y="2211841"/>
                  </a:lnTo>
                  <a:lnTo>
                    <a:pt x="2854391" y="2221494"/>
                  </a:lnTo>
                  <a:lnTo>
                    <a:pt x="2836579" y="2223792"/>
                  </a:lnTo>
                  <a:lnTo>
                    <a:pt x="2812087" y="2201729"/>
                  </a:lnTo>
                  <a:lnTo>
                    <a:pt x="2781806" y="2178286"/>
                  </a:lnTo>
                  <a:lnTo>
                    <a:pt x="2778243" y="2163117"/>
                  </a:lnTo>
                  <a:lnTo>
                    <a:pt x="2763104" y="2143353"/>
                  </a:lnTo>
                  <a:lnTo>
                    <a:pt x="2758651" y="2118991"/>
                  </a:lnTo>
                  <a:lnTo>
                    <a:pt x="2748853" y="2102904"/>
                  </a:lnTo>
                  <a:lnTo>
                    <a:pt x="2750635" y="2081300"/>
                  </a:lnTo>
                  <a:lnTo>
                    <a:pt x="2744400" y="2068889"/>
                  </a:lnTo>
                  <a:lnTo>
                    <a:pt x="2748408" y="2063834"/>
                  </a:lnTo>
                  <a:lnTo>
                    <a:pt x="2748407" y="2063833"/>
                  </a:lnTo>
                  <a:lnTo>
                    <a:pt x="2744399" y="2068889"/>
                  </a:lnTo>
                  <a:lnTo>
                    <a:pt x="2734158" y="2057857"/>
                  </a:lnTo>
                  <a:lnTo>
                    <a:pt x="2728813" y="2043149"/>
                  </a:lnTo>
                  <a:lnTo>
                    <a:pt x="2714564" y="2026601"/>
                  </a:lnTo>
                  <a:lnTo>
                    <a:pt x="2701651" y="2012352"/>
                  </a:lnTo>
                  <a:lnTo>
                    <a:pt x="2698534" y="2029818"/>
                  </a:lnTo>
                  <a:lnTo>
                    <a:pt x="2692745" y="2013271"/>
                  </a:lnTo>
                  <a:lnTo>
                    <a:pt x="2694525" y="1994885"/>
                  </a:lnTo>
                  <a:lnTo>
                    <a:pt x="2699869" y="1966846"/>
                  </a:lnTo>
                  <a:lnTo>
                    <a:pt x="2699870" y="1966842"/>
                  </a:lnTo>
                  <a:lnTo>
                    <a:pt x="2695862" y="1944783"/>
                  </a:lnTo>
                  <a:lnTo>
                    <a:pt x="2701652" y="1922260"/>
                  </a:lnTo>
                  <a:lnTo>
                    <a:pt x="2691856" y="1904793"/>
                  </a:lnTo>
                  <a:lnTo>
                    <a:pt x="2690965" y="1872618"/>
                  </a:lnTo>
                  <a:lnTo>
                    <a:pt x="2679387" y="1856990"/>
                  </a:lnTo>
                  <a:lnTo>
                    <a:pt x="2667364" y="1822056"/>
                  </a:lnTo>
                  <a:lnTo>
                    <a:pt x="2658458" y="1784825"/>
                  </a:lnTo>
                  <a:lnTo>
                    <a:pt x="2644653" y="1760003"/>
                  </a:lnTo>
                  <a:lnTo>
                    <a:pt x="2630404" y="1775172"/>
                  </a:lnTo>
                  <a:lnTo>
                    <a:pt x="2604576" y="1795856"/>
                  </a:lnTo>
                  <a:lnTo>
                    <a:pt x="2589881" y="1793558"/>
                  </a:lnTo>
                  <a:lnTo>
                    <a:pt x="2573851" y="1786663"/>
                  </a:lnTo>
                  <a:lnTo>
                    <a:pt x="2577857" y="1749891"/>
                  </a:lnTo>
                  <a:lnTo>
                    <a:pt x="2568951" y="1722312"/>
                  </a:lnTo>
                  <a:lnTo>
                    <a:pt x="2545351" y="1688298"/>
                  </a:lnTo>
                  <a:lnTo>
                    <a:pt x="2546686" y="1677726"/>
                  </a:lnTo>
                  <a:lnTo>
                    <a:pt x="2531547" y="1673589"/>
                  </a:lnTo>
                  <a:lnTo>
                    <a:pt x="2511062" y="1649687"/>
                  </a:lnTo>
                  <a:lnTo>
                    <a:pt x="2506164" y="1625785"/>
                  </a:lnTo>
                  <a:lnTo>
                    <a:pt x="2511062" y="1649688"/>
                  </a:lnTo>
                  <a:lnTo>
                    <a:pt x="2501711" y="1634519"/>
                  </a:lnTo>
                  <a:lnTo>
                    <a:pt x="2498149" y="1619351"/>
                  </a:lnTo>
                  <a:lnTo>
                    <a:pt x="2491470" y="1605101"/>
                  </a:lnTo>
                  <a:lnTo>
                    <a:pt x="2479001" y="1588094"/>
                  </a:lnTo>
                  <a:lnTo>
                    <a:pt x="2455846" y="1586715"/>
                  </a:lnTo>
                  <a:lnTo>
                    <a:pt x="2459852" y="1599126"/>
                  </a:lnTo>
                  <a:lnTo>
                    <a:pt x="2454509" y="1615214"/>
                  </a:lnTo>
                  <a:lnTo>
                    <a:pt x="2442931" y="1609238"/>
                  </a:lnTo>
                  <a:lnTo>
                    <a:pt x="2440260" y="1614754"/>
                  </a:lnTo>
                  <a:lnTo>
                    <a:pt x="2432689" y="1611537"/>
                  </a:lnTo>
                  <a:lnTo>
                    <a:pt x="2422893" y="1608779"/>
                  </a:lnTo>
                  <a:lnTo>
                    <a:pt x="2422893" y="1608778"/>
                  </a:lnTo>
                  <a:lnTo>
                    <a:pt x="2420666" y="1619809"/>
                  </a:lnTo>
                  <a:lnTo>
                    <a:pt x="2403744" y="1619350"/>
                  </a:lnTo>
                  <a:lnTo>
                    <a:pt x="2374354" y="1625325"/>
                  </a:lnTo>
                  <a:lnTo>
                    <a:pt x="2378362" y="1647388"/>
                  </a:lnTo>
                  <a:lnTo>
                    <a:pt x="2367675" y="1664855"/>
                  </a:lnTo>
                  <a:lnTo>
                    <a:pt x="2334277" y="1685080"/>
                  </a:lnTo>
                  <a:lnTo>
                    <a:pt x="2310676" y="1719553"/>
                  </a:lnTo>
                  <a:lnTo>
                    <a:pt x="2293755" y="1738399"/>
                  </a:lnTo>
                  <a:lnTo>
                    <a:pt x="2271490" y="1757704"/>
                  </a:lnTo>
                  <a:lnTo>
                    <a:pt x="2272825" y="1771035"/>
                  </a:lnTo>
                  <a:lnTo>
                    <a:pt x="2261247" y="1778389"/>
                  </a:lnTo>
                  <a:lnTo>
                    <a:pt x="2239873" y="1788961"/>
                  </a:lnTo>
                  <a:lnTo>
                    <a:pt x="2228295" y="1790340"/>
                  </a:lnTo>
                  <a:lnTo>
                    <a:pt x="2222952" y="1812863"/>
                  </a:lnTo>
                  <a:lnTo>
                    <a:pt x="2231413" y="1851474"/>
                  </a:lnTo>
                  <a:lnTo>
                    <a:pt x="2234529" y="1875835"/>
                  </a:lnTo>
                  <a:lnTo>
                    <a:pt x="2226069" y="1903874"/>
                  </a:lnTo>
                  <a:lnTo>
                    <a:pt x="2229186" y="1953975"/>
                  </a:lnTo>
                  <a:lnTo>
                    <a:pt x="2216272" y="1955354"/>
                  </a:lnTo>
                  <a:lnTo>
                    <a:pt x="2206030" y="1977878"/>
                  </a:lnTo>
                  <a:lnTo>
                    <a:pt x="2214490" y="1987990"/>
                  </a:lnTo>
                  <a:lnTo>
                    <a:pt x="2191781" y="1996264"/>
                  </a:lnTo>
                  <a:lnTo>
                    <a:pt x="2184211" y="2016028"/>
                  </a:lnTo>
                  <a:lnTo>
                    <a:pt x="2174413" y="2024762"/>
                  </a:lnTo>
                  <a:lnTo>
                    <a:pt x="2149477" y="1997183"/>
                  </a:lnTo>
                  <a:lnTo>
                    <a:pt x="2135673" y="1955814"/>
                  </a:lnTo>
                  <a:lnTo>
                    <a:pt x="2124540" y="1925937"/>
                  </a:lnTo>
                  <a:lnTo>
                    <a:pt x="2114743" y="1912147"/>
                  </a:lnTo>
                  <a:lnTo>
                    <a:pt x="2099603" y="1883649"/>
                  </a:lnTo>
                  <a:lnTo>
                    <a:pt x="2090697" y="1846877"/>
                  </a:lnTo>
                  <a:lnTo>
                    <a:pt x="2084463" y="1828491"/>
                  </a:lnTo>
                  <a:lnTo>
                    <a:pt x="2058190" y="1788042"/>
                  </a:lnTo>
                  <a:lnTo>
                    <a:pt x="2042604" y="1730585"/>
                  </a:lnTo>
                  <a:lnTo>
                    <a:pt x="2031027" y="1692894"/>
                  </a:lnTo>
                  <a:lnTo>
                    <a:pt x="2027464" y="1657041"/>
                  </a:lnTo>
                  <a:lnTo>
                    <a:pt x="2019894" y="1629462"/>
                  </a:lnTo>
                  <a:lnTo>
                    <a:pt x="1985606" y="1647388"/>
                  </a:lnTo>
                  <a:lnTo>
                    <a:pt x="1967793" y="1643711"/>
                  </a:lnTo>
                  <a:lnTo>
                    <a:pt x="1931724" y="1607859"/>
                  </a:lnTo>
                  <a:lnTo>
                    <a:pt x="1942411" y="1597287"/>
                  </a:lnTo>
                  <a:lnTo>
                    <a:pt x="1933950" y="1585795"/>
                  </a:lnTo>
                  <a:lnTo>
                    <a:pt x="1902334" y="1560515"/>
                  </a:lnTo>
                  <a:lnTo>
                    <a:pt x="1916584" y="1540749"/>
                  </a:lnTo>
                  <a:lnTo>
                    <a:pt x="1970466" y="1540749"/>
                  </a:lnTo>
                  <a:lnTo>
                    <a:pt x="1962450" y="1515469"/>
                  </a:lnTo>
                  <a:lnTo>
                    <a:pt x="1946864" y="1500760"/>
                  </a:lnTo>
                  <a:lnTo>
                    <a:pt x="1940630" y="1477777"/>
                  </a:lnTo>
                  <a:lnTo>
                    <a:pt x="1922818" y="1464907"/>
                  </a:lnTo>
                  <a:lnTo>
                    <a:pt x="1944638" y="1433651"/>
                  </a:lnTo>
                  <a:lnTo>
                    <a:pt x="1973583" y="1435949"/>
                  </a:lnTo>
                  <a:lnTo>
                    <a:pt x="1993621" y="1405152"/>
                  </a:lnTo>
                  <a:lnTo>
                    <a:pt x="2003418" y="1375275"/>
                  </a:lnTo>
                  <a:lnTo>
                    <a:pt x="2020784" y="1345398"/>
                  </a:lnTo>
                  <a:lnTo>
                    <a:pt x="2016331" y="1324254"/>
                  </a:lnTo>
                  <a:lnTo>
                    <a:pt x="2033253" y="1307247"/>
                  </a:lnTo>
                  <a:lnTo>
                    <a:pt x="2010543" y="1292998"/>
                  </a:lnTo>
                  <a:lnTo>
                    <a:pt x="1997629" y="1272773"/>
                  </a:lnTo>
                  <a:lnTo>
                    <a:pt x="1982933" y="1247033"/>
                  </a:lnTo>
                  <a:lnTo>
                    <a:pt x="1991840" y="1234163"/>
                  </a:lnTo>
                  <a:lnTo>
                    <a:pt x="2029690" y="1241516"/>
                  </a:lnTo>
                  <a:lnTo>
                    <a:pt x="2055073" y="1236920"/>
                  </a:lnTo>
                  <a:lnTo>
                    <a:pt x="2071993" y="1212100"/>
                  </a:lnTo>
                  <a:lnTo>
                    <a:pt x="2029690" y="1200609"/>
                  </a:lnTo>
                  <a:lnTo>
                    <a:pt x="2016777" y="1177626"/>
                  </a:lnTo>
                  <a:lnTo>
                    <a:pt x="1995848" y="1163837"/>
                  </a:lnTo>
                  <a:lnTo>
                    <a:pt x="1989168" y="1155563"/>
                  </a:lnTo>
                  <a:lnTo>
                    <a:pt x="1981153" y="1139016"/>
                  </a:lnTo>
                  <a:lnTo>
                    <a:pt x="1978926" y="1127525"/>
                  </a:lnTo>
                  <a:lnTo>
                    <a:pt x="1962450" y="1120630"/>
                  </a:lnTo>
                  <a:lnTo>
                    <a:pt x="1962450" y="1120630"/>
                  </a:lnTo>
                  <a:lnTo>
                    <a:pt x="1978925" y="1127525"/>
                  </a:lnTo>
                  <a:lnTo>
                    <a:pt x="1981151" y="1139016"/>
                  </a:lnTo>
                  <a:lnTo>
                    <a:pt x="1989167" y="1155564"/>
                  </a:lnTo>
                  <a:lnTo>
                    <a:pt x="1965120" y="1155564"/>
                  </a:lnTo>
                  <a:lnTo>
                    <a:pt x="1948199" y="1153265"/>
                  </a:lnTo>
                  <a:lnTo>
                    <a:pt x="1937067" y="1166595"/>
                  </a:lnTo>
                  <a:lnTo>
                    <a:pt x="1927270" y="1169353"/>
                  </a:lnTo>
                  <a:lnTo>
                    <a:pt x="1920590" y="1175788"/>
                  </a:lnTo>
                  <a:lnTo>
                    <a:pt x="1908567" y="1166135"/>
                  </a:lnTo>
                  <a:lnTo>
                    <a:pt x="1904560" y="1141314"/>
                  </a:lnTo>
                  <a:lnTo>
                    <a:pt x="1896990" y="1139935"/>
                  </a:lnTo>
                  <a:lnTo>
                    <a:pt x="1897435" y="1130742"/>
                  </a:lnTo>
                  <a:lnTo>
                    <a:pt x="1882739" y="1124307"/>
                  </a:lnTo>
                  <a:lnTo>
                    <a:pt x="1875169" y="1134419"/>
                  </a:lnTo>
                  <a:lnTo>
                    <a:pt x="1876060" y="1146371"/>
                  </a:lnTo>
                  <a:lnTo>
                    <a:pt x="1873389" y="1150507"/>
                  </a:lnTo>
                  <a:lnTo>
                    <a:pt x="1859139" y="1150047"/>
                  </a:lnTo>
                  <a:lnTo>
                    <a:pt x="1855131" y="1163378"/>
                  </a:lnTo>
                  <a:lnTo>
                    <a:pt x="1845780" y="1157862"/>
                  </a:lnTo>
                  <a:lnTo>
                    <a:pt x="1830639" y="1167055"/>
                  </a:lnTo>
                  <a:lnTo>
                    <a:pt x="1822624" y="1163837"/>
                  </a:lnTo>
                  <a:lnTo>
                    <a:pt x="1822624" y="1163836"/>
                  </a:lnTo>
                  <a:lnTo>
                    <a:pt x="1803477" y="1157401"/>
                  </a:lnTo>
                  <a:lnTo>
                    <a:pt x="1790118" y="1157401"/>
                  </a:lnTo>
                  <a:lnTo>
                    <a:pt x="1786555" y="1139475"/>
                  </a:lnTo>
                  <a:lnTo>
                    <a:pt x="1755281" y="1127736"/>
                  </a:lnTo>
                  <a:lnTo>
                    <a:pt x="1786554" y="1139475"/>
                  </a:lnTo>
                  <a:lnTo>
                    <a:pt x="1790117" y="1157401"/>
                  </a:lnTo>
                  <a:lnTo>
                    <a:pt x="1782991" y="1156482"/>
                  </a:lnTo>
                  <a:lnTo>
                    <a:pt x="1770078" y="1148668"/>
                  </a:lnTo>
                  <a:lnTo>
                    <a:pt x="1768742" y="1158780"/>
                  </a:lnTo>
                  <a:lnTo>
                    <a:pt x="1750040" y="1164756"/>
                  </a:lnTo>
                  <a:lnTo>
                    <a:pt x="1750930" y="1188198"/>
                  </a:lnTo>
                  <a:lnTo>
                    <a:pt x="1739352" y="1197391"/>
                  </a:lnTo>
                  <a:lnTo>
                    <a:pt x="1721540" y="1201528"/>
                  </a:lnTo>
                  <a:lnTo>
                    <a:pt x="1719759" y="1214858"/>
                  </a:lnTo>
                  <a:lnTo>
                    <a:pt x="1702392" y="1218995"/>
                  </a:lnTo>
                  <a:lnTo>
                    <a:pt x="1676119" y="1207504"/>
                  </a:lnTo>
                  <a:lnTo>
                    <a:pt x="1668549" y="1183142"/>
                  </a:lnTo>
                  <a:lnTo>
                    <a:pt x="1650737" y="1181763"/>
                  </a:lnTo>
                  <a:lnTo>
                    <a:pt x="1618229" y="1156023"/>
                  </a:lnTo>
                  <a:lnTo>
                    <a:pt x="1599082" y="1152805"/>
                  </a:lnTo>
                  <a:lnTo>
                    <a:pt x="1569693" y="1137637"/>
                  </a:lnTo>
                  <a:lnTo>
                    <a:pt x="1552325" y="1134878"/>
                  </a:lnTo>
                  <a:lnTo>
                    <a:pt x="1543419" y="1140394"/>
                  </a:lnTo>
                  <a:lnTo>
                    <a:pt x="1527389" y="1139475"/>
                  </a:lnTo>
                  <a:lnTo>
                    <a:pt x="1514030" y="1156482"/>
                  </a:lnTo>
                  <a:lnTo>
                    <a:pt x="1494436" y="1161998"/>
                  </a:lnTo>
                  <a:lnTo>
                    <a:pt x="1485976" y="1141313"/>
                  </a:lnTo>
                  <a:lnTo>
                    <a:pt x="1483304" y="1110517"/>
                  </a:lnTo>
                  <a:lnTo>
                    <a:pt x="1462820" y="1100405"/>
                  </a:lnTo>
                  <a:lnTo>
                    <a:pt x="1464600" y="1080639"/>
                  </a:lnTo>
                  <a:lnTo>
                    <a:pt x="1449015" y="1078801"/>
                  </a:lnTo>
                  <a:lnTo>
                    <a:pt x="1448570" y="1053979"/>
                  </a:lnTo>
                  <a:lnTo>
                    <a:pt x="1472171" y="1061334"/>
                  </a:lnTo>
                  <a:lnTo>
                    <a:pt x="1490429" y="1052141"/>
                  </a:lnTo>
                  <a:lnTo>
                    <a:pt x="1469500" y="1034215"/>
                  </a:lnTo>
                  <a:lnTo>
                    <a:pt x="1458812" y="1017667"/>
                  </a:lnTo>
                  <a:lnTo>
                    <a:pt x="1441890" y="1025022"/>
                  </a:lnTo>
                  <a:lnTo>
                    <a:pt x="1444562" y="1046625"/>
                  </a:lnTo>
                  <a:lnTo>
                    <a:pt x="1432984" y="1027779"/>
                  </a:lnTo>
                  <a:lnTo>
                    <a:pt x="1432985" y="1027779"/>
                  </a:lnTo>
                  <a:lnTo>
                    <a:pt x="1430313" y="1020426"/>
                  </a:lnTo>
                  <a:lnTo>
                    <a:pt x="1432985" y="1008475"/>
                  </a:lnTo>
                  <a:lnTo>
                    <a:pt x="1426306" y="998362"/>
                  </a:lnTo>
                  <a:lnTo>
                    <a:pt x="1397361" y="988250"/>
                  </a:lnTo>
                  <a:lnTo>
                    <a:pt x="1380885" y="962050"/>
                  </a:lnTo>
                  <a:lnTo>
                    <a:pt x="1366635" y="954695"/>
                  </a:lnTo>
                  <a:lnTo>
                    <a:pt x="1363963" y="945043"/>
                  </a:lnTo>
                  <a:lnTo>
                    <a:pt x="1386673" y="947801"/>
                  </a:lnTo>
                  <a:lnTo>
                    <a:pt x="1382220" y="926657"/>
                  </a:lnTo>
                  <a:lnTo>
                    <a:pt x="1400479" y="922061"/>
                  </a:lnTo>
                  <a:lnTo>
                    <a:pt x="1421407" y="926197"/>
                  </a:lnTo>
                  <a:lnTo>
                    <a:pt x="1418291" y="898159"/>
                  </a:lnTo>
                  <a:lnTo>
                    <a:pt x="1409829" y="880232"/>
                  </a:lnTo>
                  <a:lnTo>
                    <a:pt x="1387564" y="881611"/>
                  </a:lnTo>
                  <a:lnTo>
                    <a:pt x="1366635" y="874716"/>
                  </a:lnTo>
                  <a:lnTo>
                    <a:pt x="1343925" y="887127"/>
                  </a:lnTo>
                  <a:lnTo>
                    <a:pt x="1324331" y="893562"/>
                  </a:lnTo>
                  <a:lnTo>
                    <a:pt x="1324330" y="893562"/>
                  </a:lnTo>
                  <a:lnTo>
                    <a:pt x="1318097" y="910568"/>
                  </a:lnTo>
                  <a:lnTo>
                    <a:pt x="1297612" y="915165"/>
                  </a:lnTo>
                  <a:lnTo>
                    <a:pt x="1281582" y="945042"/>
                  </a:lnTo>
                  <a:lnTo>
                    <a:pt x="1308300" y="973081"/>
                  </a:lnTo>
                  <a:lnTo>
                    <a:pt x="1310082" y="992386"/>
                  </a:lnTo>
                  <a:lnTo>
                    <a:pt x="1342589" y="1026860"/>
                  </a:lnTo>
                  <a:lnTo>
                    <a:pt x="1331456" y="1038811"/>
                  </a:lnTo>
                  <a:lnTo>
                    <a:pt x="1328784" y="1046165"/>
                  </a:lnTo>
                  <a:lnTo>
                    <a:pt x="1318098" y="1043867"/>
                  </a:lnTo>
                  <a:lnTo>
                    <a:pt x="1328784" y="1046165"/>
                  </a:lnTo>
                  <a:lnTo>
                    <a:pt x="1328784" y="1046165"/>
                  </a:lnTo>
                  <a:lnTo>
                    <a:pt x="1328785" y="1046165"/>
                  </a:lnTo>
                  <a:lnTo>
                    <a:pt x="1331457" y="1038811"/>
                  </a:lnTo>
                  <a:lnTo>
                    <a:pt x="1342590" y="1026860"/>
                  </a:lnTo>
                  <a:lnTo>
                    <a:pt x="1358175" y="1042029"/>
                  </a:lnTo>
                  <a:lnTo>
                    <a:pt x="1374206" y="1063172"/>
                  </a:lnTo>
                  <a:lnTo>
                    <a:pt x="1385338" y="1064552"/>
                  </a:lnTo>
                  <a:lnTo>
                    <a:pt x="1393799" y="1072365"/>
                  </a:lnTo>
                  <a:lnTo>
                    <a:pt x="1375096" y="1074664"/>
                  </a:lnTo>
                  <a:lnTo>
                    <a:pt x="1375542" y="1097646"/>
                  </a:lnTo>
                  <a:lnTo>
                    <a:pt x="1373761" y="1107759"/>
                  </a:lnTo>
                  <a:lnTo>
                    <a:pt x="1366190" y="1114653"/>
                  </a:lnTo>
                  <a:lnTo>
                    <a:pt x="1369753" y="1128903"/>
                  </a:lnTo>
                  <a:lnTo>
                    <a:pt x="1363963" y="1130741"/>
                  </a:lnTo>
                  <a:lnTo>
                    <a:pt x="1346597" y="1115113"/>
                  </a:lnTo>
                  <a:lnTo>
                    <a:pt x="1351940" y="1100864"/>
                  </a:lnTo>
                  <a:lnTo>
                    <a:pt x="1343480" y="1092131"/>
                  </a:lnTo>
                  <a:lnTo>
                    <a:pt x="1335019" y="1094429"/>
                  </a:lnTo>
                  <a:lnTo>
                    <a:pt x="1311418" y="1116032"/>
                  </a:lnTo>
                  <a:lnTo>
                    <a:pt x="1307410" y="1095348"/>
                  </a:lnTo>
                  <a:lnTo>
                    <a:pt x="1296278" y="1090752"/>
                  </a:lnTo>
                  <a:lnTo>
                    <a:pt x="1284701" y="1082938"/>
                  </a:lnTo>
                  <a:lnTo>
                    <a:pt x="1284700" y="1082938"/>
                  </a:lnTo>
                  <a:lnTo>
                    <a:pt x="1296278" y="1090752"/>
                  </a:lnTo>
                  <a:lnTo>
                    <a:pt x="1307410" y="1095349"/>
                  </a:lnTo>
                  <a:lnTo>
                    <a:pt x="1311418" y="1116033"/>
                  </a:lnTo>
                  <a:lnTo>
                    <a:pt x="1303403" y="1116952"/>
                  </a:lnTo>
                  <a:lnTo>
                    <a:pt x="1290934" y="1099945"/>
                  </a:lnTo>
                  <a:lnTo>
                    <a:pt x="1290044" y="1095349"/>
                  </a:lnTo>
                  <a:lnTo>
                    <a:pt x="1279802" y="1095349"/>
                  </a:lnTo>
                  <a:lnTo>
                    <a:pt x="1271341" y="1087535"/>
                  </a:lnTo>
                  <a:lnTo>
                    <a:pt x="1266888" y="1087994"/>
                  </a:lnTo>
                  <a:lnTo>
                    <a:pt x="1259523" y="1082292"/>
                  </a:lnTo>
                  <a:lnTo>
                    <a:pt x="1266887" y="1087994"/>
                  </a:lnTo>
                  <a:lnTo>
                    <a:pt x="1252192" y="1096727"/>
                  </a:lnTo>
                  <a:lnTo>
                    <a:pt x="1265106" y="1130281"/>
                  </a:lnTo>
                  <a:lnTo>
                    <a:pt x="1261989" y="1139474"/>
                  </a:lnTo>
                  <a:lnTo>
                    <a:pt x="1278910" y="1162917"/>
                  </a:lnTo>
                  <a:lnTo>
                    <a:pt x="1268223" y="1167972"/>
                  </a:lnTo>
                  <a:lnTo>
                    <a:pt x="1258872" y="1160618"/>
                  </a:lnTo>
                  <a:lnTo>
                    <a:pt x="1230817" y="1156481"/>
                  </a:lnTo>
                  <a:lnTo>
                    <a:pt x="1221466" y="1161078"/>
                  </a:lnTo>
                  <a:lnTo>
                    <a:pt x="1195193" y="1165674"/>
                  </a:lnTo>
                  <a:lnTo>
                    <a:pt x="1182280" y="1165215"/>
                  </a:lnTo>
                  <a:lnTo>
                    <a:pt x="1156897" y="1176246"/>
                  </a:lnTo>
                  <a:lnTo>
                    <a:pt x="1137304" y="1176246"/>
                  </a:lnTo>
                  <a:lnTo>
                    <a:pt x="1123945" y="1170731"/>
                  </a:lnTo>
                  <a:lnTo>
                    <a:pt x="1099008" y="1179004"/>
                  </a:lnTo>
                  <a:lnTo>
                    <a:pt x="1090547" y="1173488"/>
                  </a:lnTo>
                  <a:lnTo>
                    <a:pt x="1091439" y="1189576"/>
                  </a:lnTo>
                  <a:lnTo>
                    <a:pt x="1086094" y="1196011"/>
                  </a:lnTo>
                  <a:lnTo>
                    <a:pt x="1080306" y="1202446"/>
                  </a:lnTo>
                  <a:lnTo>
                    <a:pt x="1070063" y="1189117"/>
                  </a:lnTo>
                  <a:lnTo>
                    <a:pt x="1077634" y="1178085"/>
                  </a:lnTo>
                  <a:lnTo>
                    <a:pt x="1063384" y="1180843"/>
                  </a:lnTo>
                  <a:lnTo>
                    <a:pt x="1042900" y="1173948"/>
                  </a:lnTo>
                  <a:lnTo>
                    <a:pt x="1028651" y="1190955"/>
                  </a:lnTo>
                  <a:lnTo>
                    <a:pt x="993027" y="1194172"/>
                  </a:lnTo>
                  <a:lnTo>
                    <a:pt x="972097" y="1178544"/>
                  </a:lnTo>
                  <a:lnTo>
                    <a:pt x="946715" y="1177625"/>
                  </a:lnTo>
                  <a:lnTo>
                    <a:pt x="942262" y="1189576"/>
                  </a:lnTo>
                  <a:lnTo>
                    <a:pt x="926231" y="1193253"/>
                  </a:lnTo>
                  <a:lnTo>
                    <a:pt x="902185" y="1177625"/>
                  </a:lnTo>
                  <a:lnTo>
                    <a:pt x="876357" y="1178085"/>
                  </a:lnTo>
                  <a:lnTo>
                    <a:pt x="859436" y="1148667"/>
                  </a:lnTo>
                  <a:lnTo>
                    <a:pt x="840733" y="1132579"/>
                  </a:lnTo>
                  <a:lnTo>
                    <a:pt x="849639" y="1109597"/>
                  </a:lnTo>
                  <a:lnTo>
                    <a:pt x="833608" y="1095347"/>
                  </a:lnTo>
                  <a:lnTo>
                    <a:pt x="856318" y="1067309"/>
                  </a:lnTo>
                  <a:lnTo>
                    <a:pt x="891942" y="1066390"/>
                  </a:lnTo>
                  <a:lnTo>
                    <a:pt x="899067" y="1043867"/>
                  </a:lnTo>
                  <a:lnTo>
                    <a:pt x="943598" y="1048004"/>
                  </a:lnTo>
                  <a:lnTo>
                    <a:pt x="968535" y="1029158"/>
                  </a:lnTo>
                  <a:lnTo>
                    <a:pt x="994362" y="1020884"/>
                  </a:lnTo>
                  <a:lnTo>
                    <a:pt x="1032212" y="1019965"/>
                  </a:lnTo>
                  <a:lnTo>
                    <a:pt x="1075853" y="1040649"/>
                  </a:lnTo>
                  <a:lnTo>
                    <a:pt x="1111032" y="1052141"/>
                  </a:lnTo>
                  <a:lnTo>
                    <a:pt x="1136858" y="1047544"/>
                  </a:lnTo>
                  <a:lnTo>
                    <a:pt x="1157343" y="1050302"/>
                  </a:lnTo>
                  <a:lnTo>
                    <a:pt x="1181834" y="1034674"/>
                  </a:lnTo>
                  <a:lnTo>
                    <a:pt x="1181835" y="1034674"/>
                  </a:lnTo>
                  <a:lnTo>
                    <a:pt x="1183171" y="1022264"/>
                  </a:lnTo>
                  <a:lnTo>
                    <a:pt x="1173820" y="1002499"/>
                  </a:lnTo>
                  <a:lnTo>
                    <a:pt x="1158680" y="991467"/>
                  </a:lnTo>
                  <a:lnTo>
                    <a:pt x="1145321" y="988250"/>
                  </a:lnTo>
                  <a:lnTo>
                    <a:pt x="1135524" y="979516"/>
                  </a:lnTo>
                  <a:lnTo>
                    <a:pt x="1137305" y="975839"/>
                  </a:lnTo>
                  <a:lnTo>
                    <a:pt x="1137304" y="975839"/>
                  </a:lnTo>
                  <a:lnTo>
                    <a:pt x="1135523" y="979516"/>
                  </a:lnTo>
                  <a:lnTo>
                    <a:pt x="1101679" y="954695"/>
                  </a:lnTo>
                  <a:lnTo>
                    <a:pt x="1074072" y="943664"/>
                  </a:lnTo>
                  <a:lnTo>
                    <a:pt x="1051361" y="926656"/>
                  </a:lnTo>
                  <a:lnTo>
                    <a:pt x="1067392" y="922059"/>
                  </a:lnTo>
                  <a:lnTo>
                    <a:pt x="1081641" y="898158"/>
                  </a:lnTo>
                  <a:lnTo>
                    <a:pt x="1066946" y="886666"/>
                  </a:lnTo>
                  <a:lnTo>
                    <a:pt x="1097673" y="874716"/>
                  </a:lnTo>
                  <a:lnTo>
                    <a:pt x="1095891" y="868280"/>
                  </a:lnTo>
                  <a:lnTo>
                    <a:pt x="1076743" y="872877"/>
                  </a:lnTo>
                  <a:lnTo>
                    <a:pt x="1059375" y="875175"/>
                  </a:lnTo>
                  <a:lnTo>
                    <a:pt x="1046016" y="884828"/>
                  </a:lnTo>
                  <a:lnTo>
                    <a:pt x="1025533" y="886207"/>
                  </a:lnTo>
                  <a:lnTo>
                    <a:pt x="1007721" y="897239"/>
                  </a:lnTo>
                  <a:lnTo>
                    <a:pt x="1012174" y="915165"/>
                  </a:lnTo>
                  <a:lnTo>
                    <a:pt x="1024642" y="922060"/>
                  </a:lnTo>
                  <a:lnTo>
                    <a:pt x="1047352" y="920221"/>
                  </a:lnTo>
                  <a:lnTo>
                    <a:pt x="1044681" y="930793"/>
                  </a:lnTo>
                  <a:lnTo>
                    <a:pt x="1020634" y="935849"/>
                  </a:lnTo>
                  <a:lnTo>
                    <a:pt x="992580" y="952397"/>
                  </a:lnTo>
                  <a:lnTo>
                    <a:pt x="978776" y="946421"/>
                  </a:lnTo>
                  <a:lnTo>
                    <a:pt x="981893" y="933092"/>
                  </a:lnTo>
                  <a:lnTo>
                    <a:pt x="955620" y="924358"/>
                  </a:lnTo>
                  <a:lnTo>
                    <a:pt x="958737" y="918842"/>
                  </a:lnTo>
                  <a:lnTo>
                    <a:pt x="979221" y="909189"/>
                  </a:lnTo>
                  <a:lnTo>
                    <a:pt x="971651" y="902754"/>
                  </a:lnTo>
                  <a:lnTo>
                    <a:pt x="935582" y="895400"/>
                  </a:lnTo>
                  <a:lnTo>
                    <a:pt x="932019" y="884368"/>
                  </a:lnTo>
                  <a:lnTo>
                    <a:pt x="911981" y="888046"/>
                  </a:lnTo>
                  <a:lnTo>
                    <a:pt x="906192" y="904133"/>
                  </a:lnTo>
                  <a:lnTo>
                    <a:pt x="891497" y="925276"/>
                  </a:lnTo>
                  <a:lnTo>
                    <a:pt x="891498" y="925277"/>
                  </a:lnTo>
                  <a:lnTo>
                    <a:pt x="893279" y="933091"/>
                  </a:lnTo>
                  <a:lnTo>
                    <a:pt x="883037" y="939066"/>
                  </a:lnTo>
                  <a:lnTo>
                    <a:pt x="875912" y="936309"/>
                  </a:lnTo>
                  <a:lnTo>
                    <a:pt x="874131" y="971702"/>
                  </a:lnTo>
                  <a:lnTo>
                    <a:pt x="863890" y="983653"/>
                  </a:lnTo>
                  <a:lnTo>
                    <a:pt x="858100" y="1004338"/>
                  </a:lnTo>
                  <a:lnTo>
                    <a:pt x="867451" y="1020885"/>
                  </a:lnTo>
                  <a:lnTo>
                    <a:pt x="846967" y="1017208"/>
                  </a:lnTo>
                  <a:lnTo>
                    <a:pt x="867451" y="1020886"/>
                  </a:lnTo>
                  <a:lnTo>
                    <a:pt x="871459" y="1032377"/>
                  </a:lnTo>
                  <a:lnTo>
                    <a:pt x="892833" y="1041570"/>
                  </a:lnTo>
                  <a:lnTo>
                    <a:pt x="889716" y="1048924"/>
                  </a:lnTo>
                  <a:lnTo>
                    <a:pt x="862108" y="1050303"/>
                  </a:lnTo>
                  <a:lnTo>
                    <a:pt x="853202" y="1059496"/>
                  </a:lnTo>
                  <a:lnTo>
                    <a:pt x="835835" y="1075125"/>
                  </a:lnTo>
                  <a:lnTo>
                    <a:pt x="826929" y="1061794"/>
                  </a:lnTo>
                  <a:lnTo>
                    <a:pt x="826484" y="1055819"/>
                  </a:lnTo>
                  <a:lnTo>
                    <a:pt x="812234" y="1054899"/>
                  </a:lnTo>
                  <a:lnTo>
                    <a:pt x="800211" y="1052142"/>
                  </a:lnTo>
                  <a:lnTo>
                    <a:pt x="772603" y="1059496"/>
                  </a:lnTo>
                  <a:lnTo>
                    <a:pt x="790415" y="1076044"/>
                  </a:lnTo>
                  <a:lnTo>
                    <a:pt x="779282" y="1081099"/>
                  </a:lnTo>
                  <a:lnTo>
                    <a:pt x="766368" y="1081099"/>
                  </a:lnTo>
                  <a:lnTo>
                    <a:pt x="752564" y="1065931"/>
                  </a:lnTo>
                  <a:lnTo>
                    <a:pt x="748556" y="1072366"/>
                  </a:lnTo>
                  <a:lnTo>
                    <a:pt x="755681" y="1089833"/>
                  </a:lnTo>
                  <a:lnTo>
                    <a:pt x="768595" y="1103623"/>
                  </a:lnTo>
                  <a:lnTo>
                    <a:pt x="760134" y="1110058"/>
                  </a:lnTo>
                  <a:lnTo>
                    <a:pt x="774384" y="1123388"/>
                  </a:lnTo>
                  <a:lnTo>
                    <a:pt x="786852" y="1132121"/>
                  </a:lnTo>
                  <a:lnTo>
                    <a:pt x="788633" y="1148669"/>
                  </a:lnTo>
                  <a:lnTo>
                    <a:pt x="766368" y="1140854"/>
                  </a:lnTo>
                  <a:lnTo>
                    <a:pt x="774384" y="1156023"/>
                  </a:lnTo>
                  <a:lnTo>
                    <a:pt x="759688" y="1158781"/>
                  </a:lnTo>
                  <a:lnTo>
                    <a:pt x="770821" y="1184981"/>
                  </a:lnTo>
                  <a:lnTo>
                    <a:pt x="755235" y="1185441"/>
                  </a:lnTo>
                  <a:lnTo>
                    <a:pt x="734752" y="1172570"/>
                  </a:lnTo>
                  <a:lnTo>
                    <a:pt x="724064" y="1149128"/>
                  </a:lnTo>
                  <a:lnTo>
                    <a:pt x="718275" y="1129363"/>
                  </a:lnTo>
                  <a:lnTo>
                    <a:pt x="708034" y="1116033"/>
                  </a:lnTo>
                  <a:lnTo>
                    <a:pt x="694675" y="1099026"/>
                  </a:lnTo>
                  <a:lnTo>
                    <a:pt x="692448" y="1090752"/>
                  </a:lnTo>
                  <a:lnTo>
                    <a:pt x="702245" y="1076503"/>
                  </a:lnTo>
                  <a:lnTo>
                    <a:pt x="702690" y="1066851"/>
                  </a:lnTo>
                  <a:lnTo>
                    <a:pt x="710260" y="1062713"/>
                  </a:lnTo>
                  <a:lnTo>
                    <a:pt x="709815" y="1054899"/>
                  </a:lnTo>
                  <a:lnTo>
                    <a:pt x="724955" y="1052601"/>
                  </a:lnTo>
                  <a:lnTo>
                    <a:pt x="732970" y="1046166"/>
                  </a:lnTo>
                  <a:lnTo>
                    <a:pt x="745439" y="1046625"/>
                  </a:lnTo>
                  <a:lnTo>
                    <a:pt x="749002" y="1041570"/>
                  </a:lnTo>
                  <a:lnTo>
                    <a:pt x="753455" y="1040651"/>
                  </a:lnTo>
                  <a:lnTo>
                    <a:pt x="770376" y="1041570"/>
                  </a:lnTo>
                  <a:lnTo>
                    <a:pt x="753454" y="1040650"/>
                  </a:lnTo>
                  <a:lnTo>
                    <a:pt x="753454" y="1040649"/>
                  </a:lnTo>
                  <a:lnTo>
                    <a:pt x="749001" y="1041569"/>
                  </a:lnTo>
                  <a:lnTo>
                    <a:pt x="745439" y="1046625"/>
                  </a:lnTo>
                  <a:lnTo>
                    <a:pt x="732971" y="1046165"/>
                  </a:lnTo>
                  <a:lnTo>
                    <a:pt x="724955" y="1052600"/>
                  </a:lnTo>
                  <a:lnTo>
                    <a:pt x="709815" y="1054898"/>
                  </a:lnTo>
                  <a:lnTo>
                    <a:pt x="699573" y="1048003"/>
                  </a:lnTo>
                  <a:lnTo>
                    <a:pt x="695120" y="1035593"/>
                  </a:lnTo>
                  <a:lnTo>
                    <a:pt x="697347" y="1025481"/>
                  </a:lnTo>
                  <a:lnTo>
                    <a:pt x="697346" y="1025481"/>
                  </a:lnTo>
                  <a:lnTo>
                    <a:pt x="694675" y="1014909"/>
                  </a:lnTo>
                  <a:lnTo>
                    <a:pt x="688886" y="1011691"/>
                  </a:lnTo>
                  <a:lnTo>
                    <a:pt x="683542" y="1003877"/>
                  </a:lnTo>
                  <a:lnTo>
                    <a:pt x="677309" y="1006635"/>
                  </a:lnTo>
                  <a:lnTo>
                    <a:pt x="675527" y="1001120"/>
                  </a:lnTo>
                  <a:lnTo>
                    <a:pt x="675527" y="1001121"/>
                  </a:lnTo>
                  <a:lnTo>
                    <a:pt x="677307" y="1006636"/>
                  </a:lnTo>
                  <a:lnTo>
                    <a:pt x="683542" y="1003878"/>
                  </a:lnTo>
                  <a:lnTo>
                    <a:pt x="688885" y="1011692"/>
                  </a:lnTo>
                  <a:lnTo>
                    <a:pt x="694674" y="1014910"/>
                  </a:lnTo>
                  <a:lnTo>
                    <a:pt x="697346" y="1025482"/>
                  </a:lnTo>
                  <a:lnTo>
                    <a:pt x="695119" y="1035594"/>
                  </a:lnTo>
                  <a:lnTo>
                    <a:pt x="699572" y="1048004"/>
                  </a:lnTo>
                  <a:lnTo>
                    <a:pt x="709814" y="1054899"/>
                  </a:lnTo>
                  <a:lnTo>
                    <a:pt x="710260" y="1062713"/>
                  </a:lnTo>
                  <a:lnTo>
                    <a:pt x="702689" y="1066850"/>
                  </a:lnTo>
                  <a:lnTo>
                    <a:pt x="702244" y="1076503"/>
                  </a:lnTo>
                  <a:lnTo>
                    <a:pt x="692448" y="1090752"/>
                  </a:lnTo>
                  <a:lnTo>
                    <a:pt x="688440" y="1088914"/>
                  </a:lnTo>
                  <a:lnTo>
                    <a:pt x="687549" y="1082478"/>
                  </a:lnTo>
                  <a:lnTo>
                    <a:pt x="673745" y="1072366"/>
                  </a:lnTo>
                  <a:lnTo>
                    <a:pt x="670628" y="1058577"/>
                  </a:lnTo>
                  <a:lnTo>
                    <a:pt x="671073" y="1038352"/>
                  </a:lnTo>
                  <a:lnTo>
                    <a:pt x="673300" y="1029618"/>
                  </a:lnTo>
                  <a:lnTo>
                    <a:pt x="669292" y="1025022"/>
                  </a:lnTo>
                  <a:lnTo>
                    <a:pt x="669292" y="1025021"/>
                  </a:lnTo>
                  <a:lnTo>
                    <a:pt x="664394" y="1022723"/>
                  </a:lnTo>
                  <a:lnTo>
                    <a:pt x="656824" y="1013070"/>
                  </a:lnTo>
                  <a:lnTo>
                    <a:pt x="646582" y="1007095"/>
                  </a:lnTo>
                  <a:lnTo>
                    <a:pt x="648809" y="1002499"/>
                  </a:lnTo>
                  <a:lnTo>
                    <a:pt x="650590" y="986411"/>
                  </a:lnTo>
                  <a:lnTo>
                    <a:pt x="657715" y="979516"/>
                  </a:lnTo>
                  <a:lnTo>
                    <a:pt x="650590" y="986410"/>
                  </a:lnTo>
                  <a:lnTo>
                    <a:pt x="648809" y="1002498"/>
                  </a:lnTo>
                  <a:lnTo>
                    <a:pt x="627434" y="991467"/>
                  </a:lnTo>
                  <a:lnTo>
                    <a:pt x="618083" y="979057"/>
                  </a:lnTo>
                  <a:lnTo>
                    <a:pt x="608732" y="972621"/>
                  </a:lnTo>
                  <a:lnTo>
                    <a:pt x="597599" y="961590"/>
                  </a:lnTo>
                  <a:lnTo>
                    <a:pt x="591810" y="952857"/>
                  </a:lnTo>
                  <a:lnTo>
                    <a:pt x="579787" y="939067"/>
                  </a:lnTo>
                  <a:lnTo>
                    <a:pt x="583350" y="927117"/>
                  </a:lnTo>
                  <a:lnTo>
                    <a:pt x="583349" y="927116"/>
                  </a:lnTo>
                  <a:lnTo>
                    <a:pt x="579786" y="939067"/>
                  </a:lnTo>
                  <a:lnTo>
                    <a:pt x="591809" y="952857"/>
                  </a:lnTo>
                  <a:lnTo>
                    <a:pt x="597598" y="961590"/>
                  </a:lnTo>
                  <a:lnTo>
                    <a:pt x="608731" y="972621"/>
                  </a:lnTo>
                  <a:lnTo>
                    <a:pt x="618083" y="979057"/>
                  </a:lnTo>
                  <a:lnTo>
                    <a:pt x="627433" y="991467"/>
                  </a:lnTo>
                  <a:lnTo>
                    <a:pt x="648808" y="1002499"/>
                  </a:lnTo>
                  <a:lnTo>
                    <a:pt x="646582" y="1007095"/>
                  </a:lnTo>
                  <a:lnTo>
                    <a:pt x="624317" y="996524"/>
                  </a:lnTo>
                  <a:lnTo>
                    <a:pt x="610067" y="985952"/>
                  </a:lnTo>
                  <a:lnTo>
                    <a:pt x="588692" y="977218"/>
                  </a:lnTo>
                  <a:lnTo>
                    <a:pt x="567763" y="956074"/>
                  </a:lnTo>
                  <a:lnTo>
                    <a:pt x="572216" y="953776"/>
                  </a:lnTo>
                  <a:lnTo>
                    <a:pt x="561084" y="941366"/>
                  </a:lnTo>
                  <a:lnTo>
                    <a:pt x="559748" y="931713"/>
                  </a:lnTo>
                  <a:lnTo>
                    <a:pt x="545052" y="927116"/>
                  </a:lnTo>
                  <a:lnTo>
                    <a:pt x="538818" y="939527"/>
                  </a:lnTo>
                  <a:lnTo>
                    <a:pt x="531693" y="929874"/>
                  </a:lnTo>
                  <a:lnTo>
                    <a:pt x="531693" y="919761"/>
                  </a:lnTo>
                  <a:lnTo>
                    <a:pt x="532138" y="919303"/>
                  </a:lnTo>
                  <a:lnTo>
                    <a:pt x="532139" y="919302"/>
                  </a:lnTo>
                  <a:lnTo>
                    <a:pt x="537037" y="917004"/>
                  </a:lnTo>
                  <a:lnTo>
                    <a:pt x="537036" y="917004"/>
                  </a:lnTo>
                  <a:lnTo>
                    <a:pt x="518780" y="912407"/>
                  </a:lnTo>
                  <a:lnTo>
                    <a:pt x="501413" y="922979"/>
                  </a:lnTo>
                  <a:lnTo>
                    <a:pt x="503195" y="937228"/>
                  </a:lnTo>
                  <a:lnTo>
                    <a:pt x="500968" y="945502"/>
                  </a:lnTo>
                  <a:lnTo>
                    <a:pt x="509428" y="960211"/>
                  </a:lnTo>
                  <a:lnTo>
                    <a:pt x="531693" y="974920"/>
                  </a:lnTo>
                  <a:lnTo>
                    <a:pt x="544607" y="999281"/>
                  </a:lnTo>
                  <a:lnTo>
                    <a:pt x="571770" y="1022724"/>
                  </a:lnTo>
                  <a:lnTo>
                    <a:pt x="589582" y="1022264"/>
                  </a:lnTo>
                  <a:lnTo>
                    <a:pt x="595817" y="1028699"/>
                  </a:lnTo>
                  <a:lnTo>
                    <a:pt x="589582" y="1034674"/>
                  </a:lnTo>
                  <a:lnTo>
                    <a:pt x="610958" y="1045246"/>
                  </a:lnTo>
                  <a:lnTo>
                    <a:pt x="628770" y="1053979"/>
                  </a:lnTo>
                  <a:lnTo>
                    <a:pt x="649698" y="1069608"/>
                  </a:lnTo>
                  <a:lnTo>
                    <a:pt x="652371" y="1074664"/>
                  </a:lnTo>
                  <a:lnTo>
                    <a:pt x="648808" y="1085236"/>
                  </a:lnTo>
                  <a:lnTo>
                    <a:pt x="635004" y="1071446"/>
                  </a:lnTo>
                  <a:lnTo>
                    <a:pt x="614520" y="1066850"/>
                  </a:lnTo>
                  <a:lnTo>
                    <a:pt x="606059" y="1085696"/>
                  </a:lnTo>
                  <a:lnTo>
                    <a:pt x="623426" y="1096727"/>
                  </a:lnTo>
                  <a:lnTo>
                    <a:pt x="621645" y="1111896"/>
                  </a:lnTo>
                  <a:lnTo>
                    <a:pt x="612294" y="1113734"/>
                  </a:lnTo>
                  <a:lnTo>
                    <a:pt x="601161" y="1139015"/>
                  </a:lnTo>
                  <a:lnTo>
                    <a:pt x="591364" y="1141313"/>
                  </a:lnTo>
                  <a:lnTo>
                    <a:pt x="590919" y="1132120"/>
                  </a:lnTo>
                  <a:lnTo>
                    <a:pt x="594927" y="1116492"/>
                  </a:lnTo>
                  <a:lnTo>
                    <a:pt x="599825" y="1110057"/>
                  </a:lnTo>
                  <a:lnTo>
                    <a:pt x="589582" y="1093050"/>
                  </a:lnTo>
                  <a:lnTo>
                    <a:pt x="581567" y="1078341"/>
                  </a:lnTo>
                  <a:lnTo>
                    <a:pt x="571770" y="1074664"/>
                  </a:lnTo>
                  <a:lnTo>
                    <a:pt x="563755" y="1062253"/>
                  </a:lnTo>
                  <a:lnTo>
                    <a:pt x="548615" y="1056738"/>
                  </a:lnTo>
                  <a:lnTo>
                    <a:pt x="537928" y="1044786"/>
                  </a:lnTo>
                  <a:lnTo>
                    <a:pt x="521007" y="1042948"/>
                  </a:lnTo>
                  <a:lnTo>
                    <a:pt x="501859" y="1030078"/>
                  </a:lnTo>
                  <a:lnTo>
                    <a:pt x="480038" y="1010772"/>
                  </a:lnTo>
                  <a:lnTo>
                    <a:pt x="463562" y="994225"/>
                  </a:lnTo>
                  <a:lnTo>
                    <a:pt x="455102" y="965267"/>
                  </a:lnTo>
                  <a:lnTo>
                    <a:pt x="443524" y="962049"/>
                  </a:lnTo>
                  <a:lnTo>
                    <a:pt x="424820" y="952397"/>
                  </a:lnTo>
                  <a:lnTo>
                    <a:pt x="414579" y="956074"/>
                  </a:lnTo>
                  <a:lnTo>
                    <a:pt x="401666" y="969864"/>
                  </a:lnTo>
                  <a:lnTo>
                    <a:pt x="392314" y="971702"/>
                  </a:lnTo>
                  <a:lnTo>
                    <a:pt x="394540" y="959292"/>
                  </a:lnTo>
                  <a:lnTo>
                    <a:pt x="382072" y="955614"/>
                  </a:lnTo>
                  <a:lnTo>
                    <a:pt x="375392" y="933092"/>
                  </a:lnTo>
                  <a:lnTo>
                    <a:pt x="382962" y="924358"/>
                  </a:lnTo>
                  <a:lnTo>
                    <a:pt x="376283" y="913327"/>
                  </a:lnTo>
                  <a:lnTo>
                    <a:pt x="376728" y="905053"/>
                  </a:lnTo>
                  <a:lnTo>
                    <a:pt x="368713" y="892643"/>
                  </a:lnTo>
                  <a:lnTo>
                    <a:pt x="368711" y="892644"/>
                  </a:lnTo>
                  <a:lnTo>
                    <a:pt x="376727" y="905053"/>
                  </a:lnTo>
                  <a:lnTo>
                    <a:pt x="376281" y="913327"/>
                  </a:lnTo>
                  <a:lnTo>
                    <a:pt x="382961" y="924359"/>
                  </a:lnTo>
                  <a:lnTo>
                    <a:pt x="375390" y="933092"/>
                  </a:lnTo>
                  <a:lnTo>
                    <a:pt x="382070" y="955615"/>
                  </a:lnTo>
                  <a:lnTo>
                    <a:pt x="394539" y="959292"/>
                  </a:lnTo>
                  <a:lnTo>
                    <a:pt x="392312" y="971703"/>
                  </a:lnTo>
                  <a:lnTo>
                    <a:pt x="372274" y="988250"/>
                  </a:lnTo>
                  <a:lnTo>
                    <a:pt x="326852" y="980436"/>
                  </a:lnTo>
                  <a:lnTo>
                    <a:pt x="293900" y="990089"/>
                  </a:lnTo>
                  <a:lnTo>
                    <a:pt x="291228" y="1007555"/>
                  </a:lnTo>
                  <a:lnTo>
                    <a:pt x="291229" y="1007555"/>
                  </a:lnTo>
                  <a:lnTo>
                    <a:pt x="293010" y="1024562"/>
                  </a:lnTo>
                  <a:lnTo>
                    <a:pt x="271191" y="1043867"/>
                  </a:lnTo>
                  <a:lnTo>
                    <a:pt x="241800" y="1050302"/>
                  </a:lnTo>
                  <a:lnTo>
                    <a:pt x="239574" y="1059955"/>
                  </a:lnTo>
                  <a:lnTo>
                    <a:pt x="225324" y="1076043"/>
                  </a:lnTo>
                  <a:lnTo>
                    <a:pt x="216418" y="1099944"/>
                  </a:lnTo>
                  <a:lnTo>
                    <a:pt x="225324" y="1116951"/>
                  </a:lnTo>
                  <a:lnTo>
                    <a:pt x="211965" y="1129822"/>
                  </a:lnTo>
                  <a:lnTo>
                    <a:pt x="206622" y="1149127"/>
                  </a:lnTo>
                  <a:lnTo>
                    <a:pt x="188809" y="1155102"/>
                  </a:lnTo>
                  <a:lnTo>
                    <a:pt x="172333" y="1177626"/>
                  </a:lnTo>
                  <a:lnTo>
                    <a:pt x="142053" y="1178085"/>
                  </a:lnTo>
                  <a:lnTo>
                    <a:pt x="119788" y="1177626"/>
                  </a:lnTo>
                  <a:lnTo>
                    <a:pt x="104647" y="1187738"/>
                  </a:lnTo>
                  <a:lnTo>
                    <a:pt x="95296" y="1198769"/>
                  </a:lnTo>
                  <a:lnTo>
                    <a:pt x="83718" y="1196471"/>
                  </a:lnTo>
                  <a:lnTo>
                    <a:pt x="75258" y="1186359"/>
                  </a:lnTo>
                  <a:lnTo>
                    <a:pt x="69023" y="1169811"/>
                  </a:lnTo>
                  <a:lnTo>
                    <a:pt x="47203" y="1165215"/>
                  </a:lnTo>
                  <a:lnTo>
                    <a:pt x="45423" y="1155102"/>
                  </a:lnTo>
                  <a:lnTo>
                    <a:pt x="54329" y="1144071"/>
                  </a:lnTo>
                  <a:lnTo>
                    <a:pt x="57890" y="1136257"/>
                  </a:lnTo>
                  <a:lnTo>
                    <a:pt x="49876" y="1127523"/>
                  </a:lnTo>
                  <a:lnTo>
                    <a:pt x="57000" y="1108218"/>
                  </a:lnTo>
                  <a:lnTo>
                    <a:pt x="48094" y="1090751"/>
                  </a:lnTo>
                  <a:lnTo>
                    <a:pt x="58336" y="1088453"/>
                  </a:lnTo>
                  <a:lnTo>
                    <a:pt x="59672" y="1074204"/>
                  </a:lnTo>
                  <a:lnTo>
                    <a:pt x="63235" y="1070067"/>
                  </a:lnTo>
                  <a:lnTo>
                    <a:pt x="64570" y="1047085"/>
                  </a:lnTo>
                  <a:lnTo>
                    <a:pt x="75258" y="1039271"/>
                  </a:lnTo>
                  <a:lnTo>
                    <a:pt x="69469" y="1024562"/>
                  </a:lnTo>
                  <a:lnTo>
                    <a:pt x="69468" y="1024562"/>
                  </a:lnTo>
                  <a:lnTo>
                    <a:pt x="75256" y="1039270"/>
                  </a:lnTo>
                  <a:lnTo>
                    <a:pt x="64569" y="1047084"/>
                  </a:lnTo>
                  <a:lnTo>
                    <a:pt x="63233" y="1070067"/>
                  </a:lnTo>
                  <a:lnTo>
                    <a:pt x="59671" y="1074204"/>
                  </a:lnTo>
                  <a:lnTo>
                    <a:pt x="58335" y="1088453"/>
                  </a:lnTo>
                  <a:lnTo>
                    <a:pt x="48093" y="1090751"/>
                  </a:lnTo>
                  <a:lnTo>
                    <a:pt x="56999" y="1108218"/>
                  </a:lnTo>
                  <a:lnTo>
                    <a:pt x="49874" y="1127523"/>
                  </a:lnTo>
                  <a:lnTo>
                    <a:pt x="57889" y="1136257"/>
                  </a:lnTo>
                  <a:lnTo>
                    <a:pt x="54327" y="1144071"/>
                  </a:lnTo>
                  <a:lnTo>
                    <a:pt x="45421" y="1155102"/>
                  </a:lnTo>
                  <a:lnTo>
                    <a:pt x="47202" y="1165215"/>
                  </a:lnTo>
                  <a:lnTo>
                    <a:pt x="37406" y="1172569"/>
                  </a:lnTo>
                  <a:lnTo>
                    <a:pt x="24937" y="1168433"/>
                  </a:lnTo>
                  <a:lnTo>
                    <a:pt x="12914" y="1171650"/>
                  </a:lnTo>
                  <a:lnTo>
                    <a:pt x="16921" y="1148667"/>
                  </a:lnTo>
                  <a:lnTo>
                    <a:pt x="15585" y="1130741"/>
                  </a:lnTo>
                  <a:lnTo>
                    <a:pt x="4898" y="1127983"/>
                  </a:lnTo>
                  <a:lnTo>
                    <a:pt x="0" y="1116952"/>
                  </a:lnTo>
                  <a:lnTo>
                    <a:pt x="2226" y="1097646"/>
                  </a:lnTo>
                  <a:lnTo>
                    <a:pt x="12023" y="1087074"/>
                  </a:lnTo>
                  <a:lnTo>
                    <a:pt x="14249" y="1075123"/>
                  </a:lnTo>
                  <a:lnTo>
                    <a:pt x="19594" y="1057656"/>
                  </a:lnTo>
                  <a:lnTo>
                    <a:pt x="19594" y="1045246"/>
                  </a:lnTo>
                  <a:lnTo>
                    <a:pt x="15585" y="1034674"/>
                  </a:lnTo>
                  <a:lnTo>
                    <a:pt x="14695" y="1024561"/>
                  </a:lnTo>
                  <a:lnTo>
                    <a:pt x="14697" y="1024560"/>
                  </a:lnTo>
                  <a:lnTo>
                    <a:pt x="16923" y="1003878"/>
                  </a:lnTo>
                  <a:lnTo>
                    <a:pt x="8017" y="991467"/>
                  </a:lnTo>
                  <a:lnTo>
                    <a:pt x="40970" y="970323"/>
                  </a:lnTo>
                  <a:lnTo>
                    <a:pt x="68578" y="975380"/>
                  </a:lnTo>
                  <a:lnTo>
                    <a:pt x="99304" y="975380"/>
                  </a:lnTo>
                  <a:lnTo>
                    <a:pt x="123350" y="980435"/>
                  </a:lnTo>
                  <a:lnTo>
                    <a:pt x="142498" y="978597"/>
                  </a:lnTo>
                  <a:lnTo>
                    <a:pt x="179457" y="979976"/>
                  </a:lnTo>
                  <a:lnTo>
                    <a:pt x="191481" y="962510"/>
                  </a:lnTo>
                  <a:lnTo>
                    <a:pt x="195934" y="904594"/>
                  </a:lnTo>
                  <a:lnTo>
                    <a:pt x="173223" y="874257"/>
                  </a:lnTo>
                  <a:lnTo>
                    <a:pt x="156747" y="859548"/>
                  </a:lnTo>
                  <a:lnTo>
                    <a:pt x="122904" y="848516"/>
                  </a:lnTo>
                  <a:lnTo>
                    <a:pt x="121123" y="827373"/>
                  </a:lnTo>
                  <a:lnTo>
                    <a:pt x="150067" y="821397"/>
                  </a:lnTo>
                  <a:lnTo>
                    <a:pt x="187028" y="828752"/>
                  </a:lnTo>
                  <a:lnTo>
                    <a:pt x="180348" y="796116"/>
                  </a:lnTo>
                  <a:lnTo>
                    <a:pt x="201277" y="808527"/>
                  </a:lnTo>
                  <a:lnTo>
                    <a:pt x="252042" y="786463"/>
                  </a:lnTo>
                  <a:lnTo>
                    <a:pt x="258721" y="763021"/>
                  </a:lnTo>
                  <a:lnTo>
                    <a:pt x="277424" y="757046"/>
                  </a:lnTo>
                  <a:lnTo>
                    <a:pt x="280987" y="767158"/>
                  </a:lnTo>
                  <a:lnTo>
                    <a:pt x="290783" y="767618"/>
                  </a:lnTo>
                  <a:lnTo>
                    <a:pt x="301470" y="779109"/>
                  </a:lnTo>
                  <a:lnTo>
                    <a:pt x="317056" y="792439"/>
                  </a:lnTo>
                  <a:lnTo>
                    <a:pt x="328188" y="790141"/>
                  </a:lnTo>
                  <a:lnTo>
                    <a:pt x="347782" y="803471"/>
                  </a:lnTo>
                  <a:lnTo>
                    <a:pt x="352680" y="805769"/>
                  </a:lnTo>
                  <a:lnTo>
                    <a:pt x="358915" y="805309"/>
                  </a:lnTo>
                  <a:lnTo>
                    <a:pt x="369602" y="812664"/>
                  </a:lnTo>
                  <a:lnTo>
                    <a:pt x="401663" y="818180"/>
                  </a:lnTo>
                  <a:lnTo>
                    <a:pt x="390976" y="837485"/>
                  </a:lnTo>
                  <a:lnTo>
                    <a:pt x="389195" y="858169"/>
                  </a:lnTo>
                  <a:lnTo>
                    <a:pt x="383408" y="863224"/>
                  </a:lnTo>
                  <a:lnTo>
                    <a:pt x="383408" y="863225"/>
                  </a:lnTo>
                  <a:lnTo>
                    <a:pt x="389197" y="858169"/>
                  </a:lnTo>
                  <a:lnTo>
                    <a:pt x="407900" y="858169"/>
                  </a:lnTo>
                  <a:lnTo>
                    <a:pt x="411257" y="853664"/>
                  </a:lnTo>
                  <a:lnTo>
                    <a:pt x="407900" y="858168"/>
                  </a:lnTo>
                  <a:lnTo>
                    <a:pt x="389197" y="858168"/>
                  </a:lnTo>
                  <a:lnTo>
                    <a:pt x="390978" y="837484"/>
                  </a:lnTo>
                  <a:lnTo>
                    <a:pt x="401665" y="818179"/>
                  </a:lnTo>
                  <a:lnTo>
                    <a:pt x="369604" y="812663"/>
                  </a:lnTo>
                  <a:lnTo>
                    <a:pt x="358917" y="805308"/>
                  </a:lnTo>
                  <a:lnTo>
                    <a:pt x="359807" y="792898"/>
                  </a:lnTo>
                  <a:lnTo>
                    <a:pt x="359807" y="792897"/>
                  </a:lnTo>
                  <a:lnTo>
                    <a:pt x="358917" y="805308"/>
                  </a:lnTo>
                  <a:lnTo>
                    <a:pt x="352682" y="805767"/>
                  </a:lnTo>
                  <a:lnTo>
                    <a:pt x="347784" y="803469"/>
                  </a:lnTo>
                  <a:lnTo>
                    <a:pt x="347784" y="803470"/>
                  </a:lnTo>
                  <a:lnTo>
                    <a:pt x="328191" y="790139"/>
                  </a:lnTo>
                  <a:lnTo>
                    <a:pt x="317059" y="792438"/>
                  </a:lnTo>
                  <a:lnTo>
                    <a:pt x="301473" y="779108"/>
                  </a:lnTo>
                  <a:lnTo>
                    <a:pt x="290785" y="767617"/>
                  </a:lnTo>
                  <a:lnTo>
                    <a:pt x="280989" y="767157"/>
                  </a:lnTo>
                  <a:lnTo>
                    <a:pt x="277426" y="757045"/>
                  </a:lnTo>
                  <a:lnTo>
                    <a:pt x="294793" y="751529"/>
                  </a:lnTo>
                  <a:lnTo>
                    <a:pt x="305925" y="743716"/>
                  </a:lnTo>
                  <a:lnTo>
                    <a:pt x="323737" y="702347"/>
                  </a:lnTo>
                  <a:lnTo>
                    <a:pt x="352682" y="690396"/>
                  </a:lnTo>
                  <a:lnTo>
                    <a:pt x="370494" y="691315"/>
                  </a:lnTo>
                  <a:lnTo>
                    <a:pt x="374057" y="685340"/>
                  </a:lnTo>
                  <a:lnTo>
                    <a:pt x="391870" y="683961"/>
                  </a:lnTo>
                  <a:lnTo>
                    <a:pt x="396323" y="689936"/>
                  </a:lnTo>
                  <a:lnTo>
                    <a:pt x="410126" y="676147"/>
                  </a:lnTo>
                  <a:lnTo>
                    <a:pt x="404337" y="665575"/>
                  </a:lnTo>
                  <a:lnTo>
                    <a:pt x="402556" y="649947"/>
                  </a:lnTo>
                  <a:lnTo>
                    <a:pt x="393205" y="634319"/>
                  </a:lnTo>
                  <a:lnTo>
                    <a:pt x="391423" y="606280"/>
                  </a:lnTo>
                  <a:lnTo>
                    <a:pt x="394095" y="598466"/>
                  </a:lnTo>
                  <a:lnTo>
                    <a:pt x="399884" y="590192"/>
                  </a:lnTo>
                  <a:lnTo>
                    <a:pt x="417697" y="588813"/>
                  </a:lnTo>
                  <a:lnTo>
                    <a:pt x="424821" y="580999"/>
                  </a:lnTo>
                  <a:lnTo>
                    <a:pt x="440852" y="573185"/>
                  </a:lnTo>
                  <a:lnTo>
                    <a:pt x="440852" y="587434"/>
                  </a:lnTo>
                  <a:lnTo>
                    <a:pt x="435509" y="596627"/>
                  </a:lnTo>
                  <a:lnTo>
                    <a:pt x="438626" y="603981"/>
                  </a:lnTo>
                  <a:lnTo>
                    <a:pt x="450204" y="608119"/>
                  </a:lnTo>
                  <a:lnTo>
                    <a:pt x="445751" y="618690"/>
                  </a:lnTo>
                  <a:lnTo>
                    <a:pt x="439516" y="615933"/>
                  </a:lnTo>
                  <a:lnTo>
                    <a:pt x="425712" y="635698"/>
                  </a:lnTo>
                  <a:lnTo>
                    <a:pt x="431946" y="649487"/>
                  </a:lnTo>
                  <a:lnTo>
                    <a:pt x="431947" y="649487"/>
                  </a:lnTo>
                  <a:lnTo>
                    <a:pt x="433282" y="660059"/>
                  </a:lnTo>
                  <a:lnTo>
                    <a:pt x="455101" y="666494"/>
                  </a:lnTo>
                  <a:lnTo>
                    <a:pt x="455547" y="676606"/>
                  </a:lnTo>
                  <a:lnTo>
                    <a:pt x="476477" y="671090"/>
                  </a:lnTo>
                  <a:lnTo>
                    <a:pt x="488054" y="663736"/>
                  </a:lnTo>
                  <a:lnTo>
                    <a:pt x="512991" y="674768"/>
                  </a:lnTo>
                  <a:lnTo>
                    <a:pt x="523678" y="683501"/>
                  </a:lnTo>
                  <a:lnTo>
                    <a:pt x="537482" y="675227"/>
                  </a:lnTo>
                  <a:lnTo>
                    <a:pt x="569099" y="662357"/>
                  </a:lnTo>
                  <a:lnTo>
                    <a:pt x="594927" y="653164"/>
                  </a:lnTo>
                  <a:lnTo>
                    <a:pt x="616301" y="657760"/>
                  </a:lnTo>
                  <a:lnTo>
                    <a:pt x="618973" y="664655"/>
                  </a:lnTo>
                  <a:lnTo>
                    <a:pt x="639456" y="664655"/>
                  </a:lnTo>
                  <a:lnTo>
                    <a:pt x="642573" y="652704"/>
                  </a:lnTo>
                  <a:lnTo>
                    <a:pt x="670628" y="643511"/>
                  </a:lnTo>
                  <a:lnTo>
                    <a:pt x="663057" y="620069"/>
                  </a:lnTo>
                  <a:lnTo>
                    <a:pt x="663058" y="620069"/>
                  </a:lnTo>
                  <a:lnTo>
                    <a:pt x="660831" y="599385"/>
                  </a:lnTo>
                  <a:lnTo>
                    <a:pt x="668402" y="581918"/>
                  </a:lnTo>
                  <a:lnTo>
                    <a:pt x="686659" y="572725"/>
                  </a:lnTo>
                  <a:lnTo>
                    <a:pt x="706253" y="593410"/>
                  </a:lnTo>
                  <a:lnTo>
                    <a:pt x="722729" y="592490"/>
                  </a:lnTo>
                  <a:lnTo>
                    <a:pt x="723174" y="571346"/>
                  </a:lnTo>
                  <a:lnTo>
                    <a:pt x="740095" y="566750"/>
                  </a:lnTo>
                  <a:lnTo>
                    <a:pt x="747154" y="569178"/>
                  </a:lnTo>
                  <a:lnTo>
                    <a:pt x="749446" y="569967"/>
                  </a:lnTo>
                  <a:lnTo>
                    <a:pt x="755728" y="573209"/>
                  </a:lnTo>
                  <a:lnTo>
                    <a:pt x="749447" y="569967"/>
                  </a:lnTo>
                  <a:lnTo>
                    <a:pt x="747154" y="569178"/>
                  </a:lnTo>
                  <a:lnTo>
                    <a:pt x="740095" y="566749"/>
                  </a:lnTo>
                  <a:lnTo>
                    <a:pt x="723174" y="571346"/>
                  </a:lnTo>
                  <a:lnTo>
                    <a:pt x="722728" y="555258"/>
                  </a:lnTo>
                  <a:lnTo>
                    <a:pt x="716049" y="558935"/>
                  </a:lnTo>
                  <a:lnTo>
                    <a:pt x="701354" y="549282"/>
                  </a:lnTo>
                  <a:lnTo>
                    <a:pt x="696901" y="533654"/>
                  </a:lnTo>
                  <a:lnTo>
                    <a:pt x="721393" y="525840"/>
                  </a:lnTo>
                  <a:lnTo>
                    <a:pt x="746329" y="522163"/>
                  </a:lnTo>
                  <a:lnTo>
                    <a:pt x="769040" y="526299"/>
                  </a:lnTo>
                  <a:lnTo>
                    <a:pt x="789968" y="525840"/>
                  </a:lnTo>
                  <a:lnTo>
                    <a:pt x="810006" y="510672"/>
                  </a:lnTo>
                  <a:lnTo>
                    <a:pt x="785962" y="497802"/>
                  </a:lnTo>
                  <a:lnTo>
                    <a:pt x="785961" y="497803"/>
                  </a:lnTo>
                  <a:lnTo>
                    <a:pt x="750337" y="500101"/>
                  </a:lnTo>
                  <a:lnTo>
                    <a:pt x="716493" y="509753"/>
                  </a:lnTo>
                  <a:lnTo>
                    <a:pt x="684877" y="515729"/>
                  </a:lnTo>
                  <a:lnTo>
                    <a:pt x="670628" y="501020"/>
                  </a:lnTo>
                  <a:lnTo>
                    <a:pt x="649698" y="492287"/>
                  </a:lnTo>
                  <a:lnTo>
                    <a:pt x="650145" y="465627"/>
                  </a:lnTo>
                  <a:lnTo>
                    <a:pt x="636786" y="441725"/>
                  </a:lnTo>
                  <a:lnTo>
                    <a:pt x="643910" y="426097"/>
                  </a:lnTo>
                  <a:lnTo>
                    <a:pt x="658604" y="410009"/>
                  </a:lnTo>
                  <a:lnTo>
                    <a:pt x="697791" y="381511"/>
                  </a:lnTo>
                  <a:lnTo>
                    <a:pt x="709369" y="375995"/>
                  </a:lnTo>
                  <a:lnTo>
                    <a:pt x="705361" y="364963"/>
                  </a:lnTo>
                  <a:lnTo>
                    <a:pt x="676416" y="353013"/>
                  </a:lnTo>
                  <a:lnTo>
                    <a:pt x="676416" y="353012"/>
                  </a:lnTo>
                  <a:lnTo>
                    <a:pt x="645245" y="360366"/>
                  </a:lnTo>
                  <a:lnTo>
                    <a:pt x="629659" y="378292"/>
                  </a:lnTo>
                  <a:lnTo>
                    <a:pt x="635448" y="394380"/>
                  </a:lnTo>
                  <a:lnTo>
                    <a:pt x="607840" y="415065"/>
                  </a:lnTo>
                  <a:lnTo>
                    <a:pt x="573106" y="438047"/>
                  </a:lnTo>
                  <a:lnTo>
                    <a:pt x="563755" y="475278"/>
                  </a:lnTo>
                  <a:lnTo>
                    <a:pt x="580231" y="494124"/>
                  </a:lnTo>
                  <a:lnTo>
                    <a:pt x="601605" y="509293"/>
                  </a:lnTo>
                  <a:lnTo>
                    <a:pt x="586910" y="539630"/>
                  </a:lnTo>
                  <a:lnTo>
                    <a:pt x="566427" y="546065"/>
                  </a:lnTo>
                  <a:lnTo>
                    <a:pt x="563755" y="592030"/>
                  </a:lnTo>
                  <a:lnTo>
                    <a:pt x="554404" y="618230"/>
                  </a:lnTo>
                  <a:lnTo>
                    <a:pt x="529021" y="615472"/>
                  </a:lnTo>
                  <a:lnTo>
                    <a:pt x="519224" y="637536"/>
                  </a:lnTo>
                  <a:lnTo>
                    <a:pt x="494733" y="638915"/>
                  </a:lnTo>
                  <a:lnTo>
                    <a:pt x="486272" y="612715"/>
                  </a:lnTo>
                  <a:lnTo>
                    <a:pt x="466234" y="580998"/>
                  </a:lnTo>
                  <a:lnTo>
                    <a:pt x="447531" y="542388"/>
                  </a:lnTo>
                  <a:lnTo>
                    <a:pt x="447532" y="542387"/>
                  </a:lnTo>
                  <a:lnTo>
                    <a:pt x="432837" y="525841"/>
                  </a:lnTo>
                  <a:lnTo>
                    <a:pt x="394541" y="557097"/>
                  </a:lnTo>
                  <a:lnTo>
                    <a:pt x="367378" y="563532"/>
                  </a:lnTo>
                  <a:lnTo>
                    <a:pt x="338433" y="549742"/>
                  </a:lnTo>
                  <a:lnTo>
                    <a:pt x="330417" y="520784"/>
                  </a:lnTo>
                  <a:lnTo>
                    <a:pt x="321511" y="458731"/>
                  </a:lnTo>
                  <a:lnTo>
                    <a:pt x="339323" y="441724"/>
                  </a:lnTo>
                  <a:lnTo>
                    <a:pt x="389643" y="419202"/>
                  </a:lnTo>
                  <a:lnTo>
                    <a:pt x="425712" y="392082"/>
                  </a:lnTo>
                  <a:lnTo>
                    <a:pt x="457773" y="356229"/>
                  </a:lnTo>
                  <a:lnTo>
                    <a:pt x="497406" y="307046"/>
                  </a:lnTo>
                  <a:lnTo>
                    <a:pt x="525905" y="288201"/>
                  </a:lnTo>
                  <a:lnTo>
                    <a:pt x="571771" y="256945"/>
                  </a:lnTo>
                  <a:lnTo>
                    <a:pt x="609622" y="245912"/>
                  </a:lnTo>
                  <a:lnTo>
                    <a:pt x="639457" y="247292"/>
                  </a:lnTo>
                  <a:lnTo>
                    <a:pt x="662612" y="227067"/>
                  </a:lnTo>
                  <a:lnTo>
                    <a:pt x="695565" y="227986"/>
                  </a:lnTo>
                  <a:lnTo>
                    <a:pt x="726736" y="223390"/>
                  </a:lnTo>
                  <a:lnTo>
                    <a:pt x="787742" y="241316"/>
                  </a:lnTo>
                  <a:lnTo>
                    <a:pt x="765923" y="247752"/>
                  </a:lnTo>
                  <a:lnTo>
                    <a:pt x="789969" y="263379"/>
                  </a:lnTo>
                  <a:lnTo>
                    <a:pt x="778727" y="267187"/>
                  </a:lnTo>
                  <a:lnTo>
                    <a:pt x="789968" y="263380"/>
                  </a:lnTo>
                  <a:lnTo>
                    <a:pt x="789969" y="263379"/>
                  </a:lnTo>
                  <a:lnTo>
                    <a:pt x="806445" y="254646"/>
                  </a:lnTo>
                  <a:lnTo>
                    <a:pt x="840733" y="269355"/>
                  </a:lnTo>
                  <a:lnTo>
                    <a:pt x="892834" y="275330"/>
                  </a:lnTo>
                  <a:lnTo>
                    <a:pt x="971652" y="303829"/>
                  </a:lnTo>
                  <a:lnTo>
                    <a:pt x="989909" y="315780"/>
                  </a:lnTo>
                  <a:lnTo>
                    <a:pt x="996589" y="332787"/>
                  </a:lnTo>
                  <a:lnTo>
                    <a:pt x="980112" y="346117"/>
                  </a:lnTo>
                  <a:lnTo>
                    <a:pt x="951168" y="353012"/>
                  </a:lnTo>
                  <a:lnTo>
                    <a:pt x="861216" y="333706"/>
                  </a:lnTo>
                  <a:lnTo>
                    <a:pt x="848303" y="336924"/>
                  </a:lnTo>
                  <a:lnTo>
                    <a:pt x="884372" y="355769"/>
                  </a:lnTo>
                  <a:lnTo>
                    <a:pt x="888826" y="367721"/>
                  </a:lnTo>
                  <a:lnTo>
                    <a:pt x="897287" y="394380"/>
                  </a:lnTo>
                  <a:lnTo>
                    <a:pt x="924450" y="402194"/>
                  </a:lnTo>
                  <a:lnTo>
                    <a:pt x="941371" y="409089"/>
                  </a:lnTo>
                  <a:lnTo>
                    <a:pt x="940481" y="396219"/>
                  </a:lnTo>
                  <a:lnTo>
                    <a:pt x="925340" y="385187"/>
                  </a:lnTo>
                  <a:lnTo>
                    <a:pt x="934691" y="375075"/>
                  </a:lnTo>
                  <a:lnTo>
                    <a:pt x="986347" y="391622"/>
                  </a:lnTo>
                  <a:lnTo>
                    <a:pt x="1000597" y="385187"/>
                  </a:lnTo>
                  <a:lnTo>
                    <a:pt x="981448" y="365881"/>
                  </a:lnTo>
                  <a:lnTo>
                    <a:pt x="1017518" y="341061"/>
                  </a:lnTo>
                  <a:lnTo>
                    <a:pt x="1035775" y="342440"/>
                  </a:lnTo>
                  <a:lnTo>
                    <a:pt x="1056259" y="351173"/>
                  </a:lnTo>
                  <a:lnTo>
                    <a:pt x="1061157" y="333706"/>
                  </a:lnTo>
                  <a:lnTo>
                    <a:pt x="1040228" y="318538"/>
                  </a:lnTo>
                  <a:lnTo>
                    <a:pt x="1043790" y="303369"/>
                  </a:lnTo>
                  <a:lnTo>
                    <a:pt x="1024643" y="287741"/>
                  </a:lnTo>
                  <a:lnTo>
                    <a:pt x="1079414" y="296015"/>
                  </a:lnTo>
                  <a:lnTo>
                    <a:pt x="1095446" y="309804"/>
                  </a:lnTo>
                  <a:lnTo>
                    <a:pt x="1072735" y="313022"/>
                  </a:lnTo>
                  <a:lnTo>
                    <a:pt x="1078079" y="327271"/>
                  </a:lnTo>
                  <a:lnTo>
                    <a:pt x="1096337" y="336004"/>
                  </a:lnTo>
                  <a:lnTo>
                    <a:pt x="1123055" y="330489"/>
                  </a:lnTo>
                  <a:lnTo>
                    <a:pt x="1121273" y="314401"/>
                  </a:lnTo>
                  <a:lnTo>
                    <a:pt x="1155562" y="301990"/>
                  </a:lnTo>
                  <a:lnTo>
                    <a:pt x="1210778" y="280846"/>
                  </a:lnTo>
                  <a:lnTo>
                    <a:pt x="1225029" y="281766"/>
                  </a:lnTo>
                  <a:lnTo>
                    <a:pt x="1213896" y="296934"/>
                  </a:lnTo>
                  <a:lnTo>
                    <a:pt x="1237943" y="299692"/>
                  </a:lnTo>
                  <a:lnTo>
                    <a:pt x="1247294" y="290959"/>
                  </a:lnTo>
                  <a:lnTo>
                    <a:pt x="1281582" y="290499"/>
                  </a:lnTo>
                  <a:lnTo>
                    <a:pt x="1303847" y="279927"/>
                  </a:lnTo>
                  <a:lnTo>
                    <a:pt x="1332347" y="295096"/>
                  </a:lnTo>
                  <a:lnTo>
                    <a:pt x="1344815" y="278548"/>
                  </a:lnTo>
                  <a:lnTo>
                    <a:pt x="1318097" y="264299"/>
                  </a:lnTo>
                  <a:lnTo>
                    <a:pt x="1323441" y="256025"/>
                  </a:lnTo>
                  <a:lnTo>
                    <a:pt x="1381330" y="263380"/>
                  </a:lnTo>
                  <a:lnTo>
                    <a:pt x="1410720" y="271194"/>
                  </a:lnTo>
                  <a:lnTo>
                    <a:pt x="1493545" y="299692"/>
                  </a:lnTo>
                  <a:lnTo>
                    <a:pt x="1498445" y="286822"/>
                  </a:lnTo>
                  <a:lnTo>
                    <a:pt x="1472172" y="273492"/>
                  </a:lnTo>
                  <a:lnTo>
                    <a:pt x="1468609" y="268436"/>
                  </a:lnTo>
                  <a:lnTo>
                    <a:pt x="1445009" y="265678"/>
                  </a:lnTo>
                  <a:lnTo>
                    <a:pt x="1444117" y="254187"/>
                  </a:lnTo>
                  <a:lnTo>
                    <a:pt x="1423188" y="234881"/>
                  </a:lnTo>
                  <a:lnTo>
                    <a:pt x="1418290" y="227067"/>
                  </a:lnTo>
                  <a:lnTo>
                    <a:pt x="1437438" y="205464"/>
                  </a:lnTo>
                  <a:lnTo>
                    <a:pt x="1434766" y="183400"/>
                  </a:lnTo>
                  <a:lnTo>
                    <a:pt x="1444562" y="178804"/>
                  </a:lnTo>
                  <a:lnTo>
                    <a:pt x="1495327" y="185239"/>
                  </a:lnTo>
                  <a:lnTo>
                    <a:pt x="1508241" y="198569"/>
                  </a:lnTo>
                  <a:lnTo>
                    <a:pt x="1504233" y="217874"/>
                  </a:lnTo>
                  <a:lnTo>
                    <a:pt x="1520710" y="225688"/>
                  </a:lnTo>
                  <a:lnTo>
                    <a:pt x="1537631" y="242696"/>
                  </a:lnTo>
                  <a:lnTo>
                    <a:pt x="1554552" y="276710"/>
                  </a:lnTo>
                  <a:lnTo>
                    <a:pt x="1584388" y="291878"/>
                  </a:lnTo>
                  <a:lnTo>
                    <a:pt x="1586614" y="308885"/>
                  </a:lnTo>
                  <a:lnTo>
                    <a:pt x="1571028" y="344738"/>
                  </a:lnTo>
                  <a:lnTo>
                    <a:pt x="1594630" y="348415"/>
                  </a:lnTo>
                  <a:lnTo>
                    <a:pt x="1596856" y="339222"/>
                  </a:lnTo>
                  <a:lnTo>
                    <a:pt x="1613778" y="332787"/>
                  </a:lnTo>
                  <a:lnTo>
                    <a:pt x="1611551" y="320376"/>
                  </a:lnTo>
                  <a:lnTo>
                    <a:pt x="1620012" y="307966"/>
                  </a:lnTo>
                  <a:lnTo>
                    <a:pt x="1600419" y="293716"/>
                  </a:lnTo>
                  <a:lnTo>
                    <a:pt x="1598638" y="277169"/>
                  </a:lnTo>
                  <a:lnTo>
                    <a:pt x="1577263" y="275330"/>
                  </a:lnTo>
                  <a:lnTo>
                    <a:pt x="1564349" y="261541"/>
                  </a:lnTo>
                  <a:lnTo>
                    <a:pt x="1562568" y="236720"/>
                  </a:lnTo>
                  <a:lnTo>
                    <a:pt x="1526053" y="216955"/>
                  </a:lnTo>
                  <a:lnTo>
                    <a:pt x="1546982" y="200867"/>
                  </a:lnTo>
                  <a:lnTo>
                    <a:pt x="1530506" y="183860"/>
                  </a:lnTo>
                  <a:lnTo>
                    <a:pt x="1538967" y="183400"/>
                  </a:lnTo>
                  <a:lnTo>
                    <a:pt x="1557669" y="196271"/>
                  </a:lnTo>
                  <a:lnTo>
                    <a:pt x="1567021" y="219713"/>
                  </a:lnTo>
                  <a:lnTo>
                    <a:pt x="1589286" y="224310"/>
                  </a:lnTo>
                  <a:lnTo>
                    <a:pt x="1568802" y="206843"/>
                  </a:lnTo>
                  <a:lnTo>
                    <a:pt x="1591513" y="197190"/>
                  </a:lnTo>
                  <a:lnTo>
                    <a:pt x="1627582" y="195811"/>
                  </a:lnTo>
                  <a:lnTo>
                    <a:pt x="1670331" y="209600"/>
                  </a:lnTo>
                  <a:lnTo>
                    <a:pt x="1639605" y="189836"/>
                  </a:lnTo>
                  <a:lnTo>
                    <a:pt x="1617785" y="164555"/>
                  </a:lnTo>
                  <a:lnTo>
                    <a:pt x="1644059" y="159958"/>
                  </a:lnTo>
                  <a:lnTo>
                    <a:pt x="1686362" y="160878"/>
                  </a:lnTo>
                  <a:lnTo>
                    <a:pt x="1721096" y="157660"/>
                  </a:lnTo>
                  <a:lnTo>
                    <a:pt x="1696159" y="145709"/>
                  </a:lnTo>
                  <a:lnTo>
                    <a:pt x="1701948" y="130540"/>
                  </a:lnTo>
                  <a:lnTo>
                    <a:pt x="1720650" y="129621"/>
                  </a:lnTo>
                  <a:lnTo>
                    <a:pt x="1742470" y="118590"/>
                  </a:lnTo>
                  <a:lnTo>
                    <a:pt x="1783883" y="115372"/>
                  </a:lnTo>
                  <a:lnTo>
                    <a:pt x="1782993" y="108937"/>
                  </a:lnTo>
                  <a:lnTo>
                    <a:pt x="1824406" y="107099"/>
                  </a:lnTo>
                  <a:lnTo>
                    <a:pt x="1843554" y="112154"/>
                  </a:lnTo>
                  <a:lnTo>
                    <a:pt x="1867600" y="100204"/>
                  </a:lnTo>
                  <a:lnTo>
                    <a:pt x="1898771" y="100663"/>
                  </a:lnTo>
                  <a:lnTo>
                    <a:pt x="1892092" y="90551"/>
                  </a:lnTo>
                  <a:lnTo>
                    <a:pt x="1896099" y="81358"/>
                  </a:lnTo>
                  <a:close/>
                  <a:moveTo>
                    <a:pt x="591365" y="56077"/>
                  </a:moveTo>
                  <a:lnTo>
                    <a:pt x="599826" y="63891"/>
                  </a:lnTo>
                  <a:lnTo>
                    <a:pt x="624762" y="68947"/>
                  </a:lnTo>
                  <a:lnTo>
                    <a:pt x="590920" y="77680"/>
                  </a:lnTo>
                  <a:lnTo>
                    <a:pt x="560639" y="72624"/>
                  </a:lnTo>
                  <a:lnTo>
                    <a:pt x="570436" y="67108"/>
                  </a:lnTo>
                  <a:lnTo>
                    <a:pt x="558858" y="60213"/>
                  </a:lnTo>
                  <a:close/>
                  <a:moveTo>
                    <a:pt x="1841771" y="37231"/>
                  </a:moveTo>
                  <a:lnTo>
                    <a:pt x="1855575" y="38610"/>
                  </a:lnTo>
                  <a:lnTo>
                    <a:pt x="1911683" y="50561"/>
                  </a:lnTo>
                  <a:lnTo>
                    <a:pt x="1918363" y="59295"/>
                  </a:lnTo>
                  <a:lnTo>
                    <a:pt x="1837763" y="67569"/>
                  </a:lnTo>
                  <a:lnTo>
                    <a:pt x="1831974" y="39529"/>
                  </a:lnTo>
                  <a:close/>
                  <a:moveTo>
                    <a:pt x="489390" y="22983"/>
                  </a:moveTo>
                  <a:lnTo>
                    <a:pt x="510764" y="29878"/>
                  </a:lnTo>
                  <a:lnTo>
                    <a:pt x="566873" y="45506"/>
                  </a:lnTo>
                  <a:lnTo>
                    <a:pt x="528577" y="53779"/>
                  </a:lnTo>
                  <a:lnTo>
                    <a:pt x="523234" y="69408"/>
                  </a:lnTo>
                  <a:lnTo>
                    <a:pt x="509875" y="73545"/>
                  </a:lnTo>
                  <a:lnTo>
                    <a:pt x="505867" y="91931"/>
                  </a:lnTo>
                  <a:lnTo>
                    <a:pt x="486273" y="92850"/>
                  </a:lnTo>
                  <a:lnTo>
                    <a:pt x="448422" y="79520"/>
                  </a:lnTo>
                  <a:lnTo>
                    <a:pt x="461781" y="71706"/>
                  </a:lnTo>
                  <a:lnTo>
                    <a:pt x="436400" y="65271"/>
                  </a:lnTo>
                  <a:lnTo>
                    <a:pt x="402111" y="47345"/>
                  </a:lnTo>
                  <a:lnTo>
                    <a:pt x="387861" y="31257"/>
                  </a:lnTo>
                  <a:lnTo>
                    <a:pt x="429274" y="23902"/>
                  </a:lnTo>
                  <a:lnTo>
                    <a:pt x="439516" y="30797"/>
                  </a:lnTo>
                  <a:lnTo>
                    <a:pt x="461781" y="30797"/>
                  </a:lnTo>
                  <a:lnTo>
                    <a:pt x="466234" y="23902"/>
                  </a:lnTo>
                  <a:close/>
                  <a:moveTo>
                    <a:pt x="578450" y="11031"/>
                  </a:moveTo>
                  <a:lnTo>
                    <a:pt x="619418" y="16087"/>
                  </a:lnTo>
                  <a:lnTo>
                    <a:pt x="652370" y="22982"/>
                  </a:lnTo>
                  <a:lnTo>
                    <a:pt x="632777" y="34014"/>
                  </a:lnTo>
                  <a:lnTo>
                    <a:pt x="587801" y="36312"/>
                  </a:lnTo>
                  <a:lnTo>
                    <a:pt x="540154" y="32634"/>
                  </a:lnTo>
                  <a:lnTo>
                    <a:pt x="535701" y="27119"/>
                  </a:lnTo>
                  <a:lnTo>
                    <a:pt x="512990" y="27119"/>
                  </a:lnTo>
                  <a:lnTo>
                    <a:pt x="493842" y="17926"/>
                  </a:lnTo>
                  <a:lnTo>
                    <a:pt x="540599" y="12410"/>
                  </a:lnTo>
                  <a:lnTo>
                    <a:pt x="564646" y="17007"/>
                  </a:lnTo>
                  <a:close/>
                  <a:moveTo>
                    <a:pt x="995697" y="5976"/>
                  </a:moveTo>
                  <a:lnTo>
                    <a:pt x="1021525" y="10112"/>
                  </a:lnTo>
                  <a:lnTo>
                    <a:pt x="1017518" y="13331"/>
                  </a:lnTo>
                  <a:lnTo>
                    <a:pt x="998369" y="15629"/>
                  </a:lnTo>
                  <a:lnTo>
                    <a:pt x="985455" y="17467"/>
                  </a:lnTo>
                  <a:lnTo>
                    <a:pt x="985455" y="20684"/>
                  </a:lnTo>
                  <a:lnTo>
                    <a:pt x="969425" y="23902"/>
                  </a:lnTo>
                  <a:lnTo>
                    <a:pt x="949386" y="19305"/>
                  </a:lnTo>
                  <a:lnTo>
                    <a:pt x="954284" y="12871"/>
                  </a:lnTo>
                  <a:lnTo>
                    <a:pt x="919551" y="12411"/>
                  </a:lnTo>
                  <a:lnTo>
                    <a:pt x="947605" y="8734"/>
                  </a:lnTo>
                  <a:lnTo>
                    <a:pt x="970761" y="8734"/>
                  </a:lnTo>
                  <a:lnTo>
                    <a:pt x="977440" y="13790"/>
                  </a:lnTo>
                  <a:lnTo>
                    <a:pt x="983229" y="9193"/>
                  </a:lnTo>
                  <a:close/>
                  <a:moveTo>
                    <a:pt x="1696603" y="0"/>
                  </a:moveTo>
                  <a:lnTo>
                    <a:pt x="1739352" y="9193"/>
                  </a:lnTo>
                  <a:lnTo>
                    <a:pt x="1800358" y="28498"/>
                  </a:lnTo>
                  <a:lnTo>
                    <a:pt x="1820397" y="46884"/>
                  </a:lnTo>
                  <a:lnTo>
                    <a:pt x="1788780" y="49643"/>
                  </a:lnTo>
                  <a:lnTo>
                    <a:pt x="1736680" y="43667"/>
                  </a:lnTo>
                  <a:lnTo>
                    <a:pt x="1700610" y="35853"/>
                  </a:lnTo>
                  <a:lnTo>
                    <a:pt x="1671221" y="21144"/>
                  </a:lnTo>
                  <a:lnTo>
                    <a:pt x="1644947" y="17467"/>
                  </a:lnTo>
                  <a:lnTo>
                    <a:pt x="1668994" y="4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20D4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A9228-447D-5DA4-540E-6D946B8FAF1D}"/>
              </a:ext>
            </a:extLst>
          </p:cNvPr>
          <p:cNvSpPr/>
          <p:nvPr/>
        </p:nvSpPr>
        <p:spPr>
          <a:xfrm rot="10800000">
            <a:off x="5957423" y="-1"/>
            <a:ext cx="6234575" cy="7049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explosion in the dark&#10;&#10;Description automatically generated">
            <a:extLst>
              <a:ext uri="{FF2B5EF4-FFF2-40B4-BE49-F238E27FC236}">
                <a16:creationId xmlns:a16="http://schemas.microsoft.com/office/drawing/2014/main" id="{D39E354E-A39D-50EC-2AF6-C698F59B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17" y="-2883"/>
            <a:ext cx="5744230" cy="2818928"/>
          </a:xfrm>
          <a:prstGeom prst="rect">
            <a:avLst/>
          </a:prstGeom>
        </p:spPr>
      </p:pic>
      <p:pic>
        <p:nvPicPr>
          <p:cNvPr id="42" name="Picture 41" descr="A fire in a pile of debris&#10;&#10;Description automatically generated">
            <a:extLst>
              <a:ext uri="{FF2B5EF4-FFF2-40B4-BE49-F238E27FC236}">
                <a16:creationId xmlns:a16="http://schemas.microsoft.com/office/drawing/2014/main" id="{13099968-F26B-C138-2DB3-6A1D907D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83" y="3128665"/>
            <a:ext cx="5515386" cy="3236365"/>
          </a:xfrm>
          <a:prstGeom prst="rect">
            <a:avLst/>
          </a:prstGeom>
        </p:spPr>
      </p:pic>
      <p:pic>
        <p:nvPicPr>
          <p:cNvPr id="67" name="Picture 66" descr="A yellow and black sign&#10;&#10;Description automatically generated">
            <a:extLst>
              <a:ext uri="{FF2B5EF4-FFF2-40B4-BE49-F238E27FC236}">
                <a16:creationId xmlns:a16="http://schemas.microsoft.com/office/drawing/2014/main" id="{B566CC93-6087-60B3-516F-11A22176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6" y="2787149"/>
            <a:ext cx="197717" cy="197717"/>
          </a:xfrm>
          <a:prstGeom prst="rect">
            <a:avLst/>
          </a:prstGeom>
        </p:spPr>
      </p:pic>
      <p:sp>
        <p:nvSpPr>
          <p:cNvPr id="68" name="Google Shape;4208;p49">
            <a:extLst>
              <a:ext uri="{FF2B5EF4-FFF2-40B4-BE49-F238E27FC236}">
                <a16:creationId xmlns:a16="http://schemas.microsoft.com/office/drawing/2014/main" id="{B0C44889-A574-0BCF-25C3-3B6F437E1DAA}"/>
              </a:ext>
            </a:extLst>
          </p:cNvPr>
          <p:cNvSpPr txBox="1">
            <a:spLocks/>
          </p:cNvSpPr>
          <p:nvPr/>
        </p:nvSpPr>
        <p:spPr>
          <a:xfrm>
            <a:off x="772984" y="947089"/>
            <a:ext cx="3977445" cy="46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APRIL 25, 1986</a:t>
            </a:r>
          </a:p>
        </p:txBody>
      </p:sp>
      <p:sp>
        <p:nvSpPr>
          <p:cNvPr id="69" name="Google Shape;4208;p49">
            <a:extLst>
              <a:ext uri="{FF2B5EF4-FFF2-40B4-BE49-F238E27FC236}">
                <a16:creationId xmlns:a16="http://schemas.microsoft.com/office/drawing/2014/main" id="{2420E7F4-EB26-BBDC-4D3E-F067CDBB87E5}"/>
              </a:ext>
            </a:extLst>
          </p:cNvPr>
          <p:cNvSpPr txBox="1">
            <a:spLocks/>
          </p:cNvSpPr>
          <p:nvPr/>
        </p:nvSpPr>
        <p:spPr>
          <a:xfrm>
            <a:off x="7280979" y="6587481"/>
            <a:ext cx="3977445" cy="46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300" b="1" dirty="0">
                <a:solidFill>
                  <a:schemeClr val="bg1"/>
                </a:solidFill>
                <a:latin typeface="Quicksand" pitchFamily="2" charset="0"/>
              </a:rPr>
              <a:t>REACTOR 4 EXPLOSTION</a:t>
            </a:r>
          </a:p>
        </p:txBody>
      </p:sp>
      <p:sp>
        <p:nvSpPr>
          <p:cNvPr id="72" name="Google Shape;4208;p49">
            <a:extLst>
              <a:ext uri="{FF2B5EF4-FFF2-40B4-BE49-F238E27FC236}">
                <a16:creationId xmlns:a16="http://schemas.microsoft.com/office/drawing/2014/main" id="{930E4DD9-FB75-5259-A2A7-06CB943F1054}"/>
              </a:ext>
            </a:extLst>
          </p:cNvPr>
          <p:cNvSpPr txBox="1">
            <a:spLocks/>
          </p:cNvSpPr>
          <p:nvPr/>
        </p:nvSpPr>
        <p:spPr>
          <a:xfrm>
            <a:off x="1026035" y="5190175"/>
            <a:ext cx="3977445" cy="46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300" b="1" dirty="0">
                <a:solidFill>
                  <a:schemeClr val="bg1"/>
                </a:solidFill>
                <a:latin typeface="Quicksand" pitchFamily="2" charset="0"/>
              </a:rPr>
              <a:t>PRIPYAT, NORTHEN UKRAIN</a:t>
            </a:r>
          </a:p>
        </p:txBody>
      </p:sp>
      <p:pic>
        <p:nvPicPr>
          <p:cNvPr id="7" name="Picture 6" descr="A room with many switches and buttons&#10;&#10;Description automatically generated">
            <a:extLst>
              <a:ext uri="{FF2B5EF4-FFF2-40B4-BE49-F238E27FC236}">
                <a16:creationId xmlns:a16="http://schemas.microsoft.com/office/drawing/2014/main" id="{9DA57245-7BB9-4053-521C-9CF6C4EB7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25748" y="-1067944"/>
            <a:ext cx="8255262" cy="99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3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06070-76F2-9B2C-3F90-965A0271B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973A52C5-90FD-21EA-B331-B7A956E2A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3292287" y="0"/>
            <a:ext cx="88773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20EFAA5-89C7-06E4-966A-BDF8B1377BFC}"/>
              </a:ext>
            </a:extLst>
          </p:cNvPr>
          <p:cNvSpPr/>
          <p:nvPr/>
        </p:nvSpPr>
        <p:spPr>
          <a:xfrm rot="10800000">
            <a:off x="5541873" y="-111968"/>
            <a:ext cx="6621624" cy="69896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A hand holding a briefcase with scales on it&#10;&#10;Description automatically generated">
            <a:extLst>
              <a:ext uri="{FF2B5EF4-FFF2-40B4-BE49-F238E27FC236}">
                <a16:creationId xmlns:a16="http://schemas.microsoft.com/office/drawing/2014/main" id="{B40868DD-E528-D273-F4D6-C9F39208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53" y="7364509"/>
            <a:ext cx="433292" cy="433292"/>
          </a:xfrm>
          <a:prstGeom prst="rect">
            <a:avLst/>
          </a:prstGeom>
        </p:spPr>
      </p:pic>
      <p:sp>
        <p:nvSpPr>
          <p:cNvPr id="3" name="Google Shape;4090;p43">
            <a:extLst>
              <a:ext uri="{FF2B5EF4-FFF2-40B4-BE49-F238E27FC236}">
                <a16:creationId xmlns:a16="http://schemas.microsoft.com/office/drawing/2014/main" id="{D81AC8D7-BB4A-94DD-F3DD-92749773551B}"/>
              </a:ext>
            </a:extLst>
          </p:cNvPr>
          <p:cNvSpPr/>
          <p:nvPr/>
        </p:nvSpPr>
        <p:spPr>
          <a:xfrm>
            <a:off x="7255087" y="1798207"/>
            <a:ext cx="3195197" cy="54228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4094;p43">
            <a:extLst>
              <a:ext uri="{FF2B5EF4-FFF2-40B4-BE49-F238E27FC236}">
                <a16:creationId xmlns:a16="http://schemas.microsoft.com/office/drawing/2014/main" id="{C7D5F406-4483-396B-1B6C-81025F0A4B17}"/>
              </a:ext>
            </a:extLst>
          </p:cNvPr>
          <p:cNvSpPr txBox="1"/>
          <p:nvPr/>
        </p:nvSpPr>
        <p:spPr>
          <a:xfrm>
            <a:off x="5383919" y="1888302"/>
            <a:ext cx="2059837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1:23 AM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pic>
        <p:nvPicPr>
          <p:cNvPr id="14" name="Picture 13" descr="A room with many switches and buttons&#10;&#10;Description automatically generated">
            <a:extLst>
              <a:ext uri="{FF2B5EF4-FFF2-40B4-BE49-F238E27FC236}">
                <a16:creationId xmlns:a16="http://schemas.microsoft.com/office/drawing/2014/main" id="{478BF995-23F5-F798-169D-E29FBD6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82343" cy="6857992"/>
          </a:xfrm>
          <a:prstGeom prst="rect">
            <a:avLst/>
          </a:prstGeom>
        </p:spPr>
      </p:pic>
      <p:sp>
        <p:nvSpPr>
          <p:cNvPr id="15" name="Google Shape;4094;p43">
            <a:extLst>
              <a:ext uri="{FF2B5EF4-FFF2-40B4-BE49-F238E27FC236}">
                <a16:creationId xmlns:a16="http://schemas.microsoft.com/office/drawing/2014/main" id="{B737948F-3704-80E0-B961-36790B1711CA}"/>
              </a:ext>
            </a:extLst>
          </p:cNvPr>
          <p:cNvSpPr txBox="1"/>
          <p:nvPr/>
        </p:nvSpPr>
        <p:spPr>
          <a:xfrm>
            <a:off x="7794768" y="1905862"/>
            <a:ext cx="2059837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SAFETY TEST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16" name="Google Shape;4094;p43">
            <a:extLst>
              <a:ext uri="{FF2B5EF4-FFF2-40B4-BE49-F238E27FC236}">
                <a16:creationId xmlns:a16="http://schemas.microsoft.com/office/drawing/2014/main" id="{11A37A2F-9695-85C3-FD27-A8EC34480D7E}"/>
              </a:ext>
            </a:extLst>
          </p:cNvPr>
          <p:cNvSpPr txBox="1"/>
          <p:nvPr/>
        </p:nvSpPr>
        <p:spPr>
          <a:xfrm>
            <a:off x="5321299" y="3078374"/>
            <a:ext cx="2059837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1:30 AM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17" name="Google Shape;4090;p43">
            <a:extLst>
              <a:ext uri="{FF2B5EF4-FFF2-40B4-BE49-F238E27FC236}">
                <a16:creationId xmlns:a16="http://schemas.microsoft.com/office/drawing/2014/main" id="{407BACB9-6D74-2795-E7EE-3635BCCD4824}"/>
              </a:ext>
            </a:extLst>
          </p:cNvPr>
          <p:cNvSpPr/>
          <p:nvPr/>
        </p:nvSpPr>
        <p:spPr>
          <a:xfrm>
            <a:off x="7227087" y="2987808"/>
            <a:ext cx="3195198" cy="54228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Google Shape;4094;p43">
            <a:extLst>
              <a:ext uri="{FF2B5EF4-FFF2-40B4-BE49-F238E27FC236}">
                <a16:creationId xmlns:a16="http://schemas.microsoft.com/office/drawing/2014/main" id="{6CD1D8EA-B8C7-189B-8E35-C60C86C3642D}"/>
              </a:ext>
            </a:extLst>
          </p:cNvPr>
          <p:cNvSpPr txBox="1"/>
          <p:nvPr/>
        </p:nvSpPr>
        <p:spPr>
          <a:xfrm>
            <a:off x="7367136" y="3095934"/>
            <a:ext cx="306915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POWER LEVEL DROP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27" name="Google Shape;4094;p43">
            <a:extLst>
              <a:ext uri="{FF2B5EF4-FFF2-40B4-BE49-F238E27FC236}">
                <a16:creationId xmlns:a16="http://schemas.microsoft.com/office/drawing/2014/main" id="{8DD5CF81-B05C-E78A-B5B0-72DD5EEA9DDB}"/>
              </a:ext>
            </a:extLst>
          </p:cNvPr>
          <p:cNvSpPr txBox="1"/>
          <p:nvPr/>
        </p:nvSpPr>
        <p:spPr>
          <a:xfrm>
            <a:off x="5327933" y="4233603"/>
            <a:ext cx="2059837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1:40 AM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28" name="Google Shape;4090;p43">
            <a:extLst>
              <a:ext uri="{FF2B5EF4-FFF2-40B4-BE49-F238E27FC236}">
                <a16:creationId xmlns:a16="http://schemas.microsoft.com/office/drawing/2014/main" id="{6502704D-C30F-25CF-B9CB-7C42AE380ABC}"/>
              </a:ext>
            </a:extLst>
          </p:cNvPr>
          <p:cNvSpPr/>
          <p:nvPr/>
        </p:nvSpPr>
        <p:spPr>
          <a:xfrm>
            <a:off x="7255087" y="4134178"/>
            <a:ext cx="3195198" cy="54228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" name="Google Shape;4094;p43">
            <a:extLst>
              <a:ext uri="{FF2B5EF4-FFF2-40B4-BE49-F238E27FC236}">
                <a16:creationId xmlns:a16="http://schemas.microsoft.com/office/drawing/2014/main" id="{DEFBC4CF-60A0-094C-776E-271310B13E21}"/>
              </a:ext>
            </a:extLst>
          </p:cNvPr>
          <p:cNvSpPr txBox="1"/>
          <p:nvPr/>
        </p:nvSpPr>
        <p:spPr>
          <a:xfrm>
            <a:off x="7258270" y="4237391"/>
            <a:ext cx="306915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AZ-5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35" name="Google Shape;4094;p43">
            <a:extLst>
              <a:ext uri="{FF2B5EF4-FFF2-40B4-BE49-F238E27FC236}">
                <a16:creationId xmlns:a16="http://schemas.microsoft.com/office/drawing/2014/main" id="{272BFB4A-DA33-2C46-2A72-2A19AD52E9EA}"/>
              </a:ext>
            </a:extLst>
          </p:cNvPr>
          <p:cNvSpPr txBox="1"/>
          <p:nvPr/>
        </p:nvSpPr>
        <p:spPr>
          <a:xfrm>
            <a:off x="5301074" y="5352611"/>
            <a:ext cx="2059837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1:42 AM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36" name="Google Shape;4090;p43">
            <a:extLst>
              <a:ext uri="{FF2B5EF4-FFF2-40B4-BE49-F238E27FC236}">
                <a16:creationId xmlns:a16="http://schemas.microsoft.com/office/drawing/2014/main" id="{816E623D-A7E0-4929-0E23-D771EDCB9F63}"/>
              </a:ext>
            </a:extLst>
          </p:cNvPr>
          <p:cNvSpPr/>
          <p:nvPr/>
        </p:nvSpPr>
        <p:spPr>
          <a:xfrm>
            <a:off x="7304112" y="5215603"/>
            <a:ext cx="3195198" cy="54228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" name="Google Shape;4094;p43">
            <a:extLst>
              <a:ext uri="{FF2B5EF4-FFF2-40B4-BE49-F238E27FC236}">
                <a16:creationId xmlns:a16="http://schemas.microsoft.com/office/drawing/2014/main" id="{67832C2C-E59B-5993-CC14-23BCFD492F5F}"/>
              </a:ext>
            </a:extLst>
          </p:cNvPr>
          <p:cNvSpPr txBox="1"/>
          <p:nvPr/>
        </p:nvSpPr>
        <p:spPr>
          <a:xfrm>
            <a:off x="7227087" y="5309430"/>
            <a:ext cx="306915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EXPLOSION</a:t>
            </a:r>
            <a:endParaRPr sz="20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sp>
        <p:nvSpPr>
          <p:cNvPr id="38" name="Google Shape;4094;p43">
            <a:extLst>
              <a:ext uri="{FF2B5EF4-FFF2-40B4-BE49-F238E27FC236}">
                <a16:creationId xmlns:a16="http://schemas.microsoft.com/office/drawing/2014/main" id="{08A15732-3724-9387-33CF-8885585A50CE}"/>
              </a:ext>
            </a:extLst>
          </p:cNvPr>
          <p:cNvSpPr txBox="1"/>
          <p:nvPr/>
        </p:nvSpPr>
        <p:spPr>
          <a:xfrm>
            <a:off x="7485277" y="129398"/>
            <a:ext cx="2734815" cy="76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  <a:sym typeface="Syne"/>
              </a:rPr>
              <a:t>TIMELINE</a:t>
            </a:r>
            <a:endParaRPr sz="2800" b="1" dirty="0">
              <a:solidFill>
                <a:srgbClr val="FFFFFF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  <a:sym typeface="Syne"/>
            </a:endParaRPr>
          </a:p>
        </p:txBody>
      </p:sp>
      <p:pic>
        <p:nvPicPr>
          <p:cNvPr id="2" name="Picture 34">
            <a:extLst>
              <a:ext uri="{FF2B5EF4-FFF2-40B4-BE49-F238E27FC236}">
                <a16:creationId xmlns:a16="http://schemas.microsoft.com/office/drawing/2014/main" id="{370A40A6-9B22-4E3B-B3F7-44FA8C217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7629" y="-1511595"/>
            <a:ext cx="16494659" cy="110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00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5" grpId="0"/>
      <p:bldP spid="16" grpId="0"/>
      <p:bldP spid="17" grpId="0" animBg="1"/>
      <p:bldP spid="18" grpId="0"/>
      <p:bldP spid="27" grpId="0"/>
      <p:bldP spid="28" grpId="0" animBg="1"/>
      <p:bldP spid="29" grpId="0"/>
      <p:bldP spid="35" grpId="0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4E05-3759-A900-84C0-7351E189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B75100D9-72C0-332E-7941-9D8C82C7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3292287" y="0"/>
            <a:ext cx="8877300" cy="6858000"/>
          </a:xfrm>
          <a:prstGeom prst="rect">
            <a:avLst/>
          </a:prstGeom>
        </p:spPr>
      </p:pic>
      <p:pic>
        <p:nvPicPr>
          <p:cNvPr id="35" name="Picture 34" descr="A hand placing letters on a green surface&#10;&#10;Description automatically generated">
            <a:extLst>
              <a:ext uri="{FF2B5EF4-FFF2-40B4-BE49-F238E27FC236}">
                <a16:creationId xmlns:a16="http://schemas.microsoft.com/office/drawing/2014/main" id="{665F6541-49E4-24E6-5EBB-50BC910F8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-18450"/>
          <a:stretch/>
        </p:blipFill>
        <p:spPr>
          <a:xfrm>
            <a:off x="-15087" y="-5410"/>
            <a:ext cx="9726046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AEC759-317D-F000-4BF9-82660AE24956}"/>
              </a:ext>
            </a:extLst>
          </p:cNvPr>
          <p:cNvSpPr/>
          <p:nvPr/>
        </p:nvSpPr>
        <p:spPr>
          <a:xfrm rot="10800000">
            <a:off x="5957824" y="-6"/>
            <a:ext cx="6211761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46064D-68BB-A5CC-A3BA-719985CC56E3}"/>
              </a:ext>
            </a:extLst>
          </p:cNvPr>
          <p:cNvSpPr/>
          <p:nvPr/>
        </p:nvSpPr>
        <p:spPr>
          <a:xfrm rot="10800000">
            <a:off x="6312833" y="404281"/>
            <a:ext cx="5369812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8060305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FFF2E-04E5-431F-BC4B-04304648D6F5}"/>
              </a:ext>
            </a:extLst>
          </p:cNvPr>
          <p:cNvSpPr/>
          <p:nvPr/>
        </p:nvSpPr>
        <p:spPr>
          <a:xfrm>
            <a:off x="509355" y="319032"/>
            <a:ext cx="1376236" cy="105810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7" name="Google Shape;1623;p30">
            <a:extLst>
              <a:ext uri="{FF2B5EF4-FFF2-40B4-BE49-F238E27FC236}">
                <a16:creationId xmlns:a16="http://schemas.microsoft.com/office/drawing/2014/main" id="{02E93809-7DC9-803D-5A07-7281697B1A1B}"/>
              </a:ext>
            </a:extLst>
          </p:cNvPr>
          <p:cNvSpPr txBox="1">
            <a:spLocks/>
          </p:cNvSpPr>
          <p:nvPr/>
        </p:nvSpPr>
        <p:spPr>
          <a:xfrm>
            <a:off x="395121" y="431191"/>
            <a:ext cx="1622276" cy="105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400" dirty="0">
                <a:latin typeface="Open Sans" panose="020B0806030504020204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F2922-DB59-FD59-6AD9-E8759995F1B6}"/>
              </a:ext>
            </a:extLst>
          </p:cNvPr>
          <p:cNvSpPr txBox="1"/>
          <p:nvPr/>
        </p:nvSpPr>
        <p:spPr>
          <a:xfrm>
            <a:off x="8340799" y="6514036"/>
            <a:ext cx="26026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EBB33-549F-A1DE-D495-1DBDB4857151}"/>
              </a:ext>
            </a:extLst>
          </p:cNvPr>
          <p:cNvSpPr txBox="1"/>
          <p:nvPr/>
        </p:nvSpPr>
        <p:spPr>
          <a:xfrm>
            <a:off x="6733554" y="6524400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DA9F163-1D13-47F6-9467-D8A98F8880DF}"/>
              </a:ext>
            </a:extLst>
          </p:cNvPr>
          <p:cNvSpPr/>
          <p:nvPr/>
        </p:nvSpPr>
        <p:spPr>
          <a:xfrm>
            <a:off x="2074840" y="822037"/>
            <a:ext cx="2186649" cy="73556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C5EBD7CD-A272-8198-7AF2-C5DE29F6B6B0}"/>
              </a:ext>
            </a:extLst>
          </p:cNvPr>
          <p:cNvSpPr txBox="1">
            <a:spLocks/>
          </p:cNvSpPr>
          <p:nvPr/>
        </p:nvSpPr>
        <p:spPr>
          <a:xfrm>
            <a:off x="2017399" y="249201"/>
            <a:ext cx="3154136" cy="151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b="1" cap="all" dirty="0">
                <a:latin typeface="Open Sans" panose="020B0806030504020204"/>
              </a:rPr>
              <a:t>Code of </a:t>
            </a:r>
            <a:r>
              <a:rPr lang="en-US" sz="4800" b="1" cap="all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Ethics</a:t>
            </a:r>
            <a:br>
              <a:rPr lang="en-US" dirty="0">
                <a:latin typeface="Open Sans" panose="020B0806030504020204"/>
              </a:rPr>
            </a:br>
            <a:endParaRPr lang="en-US" sz="1400" dirty="0">
              <a:latin typeface="Open Sans" panose="020B080603050402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535277-2435-F057-A059-78810D139166}"/>
              </a:ext>
            </a:extLst>
          </p:cNvPr>
          <p:cNvSpPr txBox="1"/>
          <p:nvPr/>
        </p:nvSpPr>
        <p:spPr>
          <a:xfrm>
            <a:off x="6833392" y="1625290"/>
            <a:ext cx="402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84000"/>
            </a:pPr>
            <a:r>
              <a:rPr lang="en-US" sz="2000" dirty="0">
                <a:latin typeface="Quicksand" pitchFamily="2" charset="0"/>
              </a:rPr>
              <a:t>Guidelines for responsible engineering practices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29CC0-BE89-5130-9D03-0754E3136443}"/>
              </a:ext>
            </a:extLst>
          </p:cNvPr>
          <p:cNvSpPr txBox="1"/>
          <p:nvPr/>
        </p:nvSpPr>
        <p:spPr>
          <a:xfrm>
            <a:off x="6833390" y="2537806"/>
            <a:ext cx="458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Quicksand" pitchFamily="2" charset="0"/>
              </a:rPr>
              <a:t>Promote safety, integrity, and accountability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158F3A-9CFB-418E-B91F-517890424A10}"/>
              </a:ext>
            </a:extLst>
          </p:cNvPr>
          <p:cNvSpPr/>
          <p:nvPr/>
        </p:nvSpPr>
        <p:spPr>
          <a:xfrm>
            <a:off x="8473991" y="819216"/>
            <a:ext cx="2673611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1E7F85A-22A7-4201-9D59-AE3DA4D7BE85}"/>
              </a:ext>
            </a:extLst>
          </p:cNvPr>
          <p:cNvSpPr/>
          <p:nvPr/>
        </p:nvSpPr>
        <p:spPr>
          <a:xfrm>
            <a:off x="9268691" y="3486198"/>
            <a:ext cx="2339376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46409-CDC7-00FD-B66C-58065C582202}"/>
              </a:ext>
            </a:extLst>
          </p:cNvPr>
          <p:cNvSpPr txBox="1"/>
          <p:nvPr/>
        </p:nvSpPr>
        <p:spPr>
          <a:xfrm>
            <a:off x="6859604" y="5387050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Protect stakeholders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45F03-2CD5-36BF-1D66-B187EBD297D2}"/>
              </a:ext>
            </a:extLst>
          </p:cNvPr>
          <p:cNvSpPr txBox="1"/>
          <p:nvPr/>
        </p:nvSpPr>
        <p:spPr>
          <a:xfrm>
            <a:off x="6446423" y="819219"/>
            <a:ext cx="53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What are </a:t>
            </a:r>
            <a:r>
              <a:rPr lang="en-US" sz="28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Ethical Codes</a:t>
            </a: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889A9-542B-E18C-80A0-B2C2D5A144FC}"/>
              </a:ext>
            </a:extLst>
          </p:cNvPr>
          <p:cNvSpPr txBox="1"/>
          <p:nvPr/>
        </p:nvSpPr>
        <p:spPr>
          <a:xfrm>
            <a:off x="6833388" y="4904787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Guide decision-making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574E2-8789-E94B-CE95-701A73339ACB}"/>
              </a:ext>
            </a:extLst>
          </p:cNvPr>
          <p:cNvSpPr txBox="1"/>
          <p:nvPr/>
        </p:nvSpPr>
        <p:spPr>
          <a:xfrm>
            <a:off x="6833389" y="4457864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Ensure public trust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B56E6-7BFC-85FF-F463-76160013DF11}"/>
              </a:ext>
            </a:extLst>
          </p:cNvPr>
          <p:cNvSpPr txBox="1"/>
          <p:nvPr/>
        </p:nvSpPr>
        <p:spPr>
          <a:xfrm>
            <a:off x="6355695" y="3496010"/>
            <a:ext cx="541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806030504020204"/>
              </a:rPr>
              <a:t>Why Are They </a:t>
            </a:r>
            <a:r>
              <a:rPr lang="en-US" sz="28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Important?</a:t>
            </a:r>
            <a:endParaRPr lang="en-US" sz="32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376BD7-6FE2-86DB-5886-19DB55AD69BE}"/>
              </a:ext>
            </a:extLst>
          </p:cNvPr>
          <p:cNvCxnSpPr/>
          <p:nvPr/>
        </p:nvCxnSpPr>
        <p:spPr>
          <a:xfrm>
            <a:off x="6743700" y="2011680"/>
            <a:ext cx="0" cy="5261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A178F7-03F7-19B5-C545-B6AF4B2AC005}"/>
              </a:ext>
            </a:extLst>
          </p:cNvPr>
          <p:cNvCxnSpPr/>
          <p:nvPr/>
        </p:nvCxnSpPr>
        <p:spPr>
          <a:xfrm>
            <a:off x="6758940" y="5312789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4CA21A-0BEE-7727-362C-0CA6D365FF04}"/>
              </a:ext>
            </a:extLst>
          </p:cNvPr>
          <p:cNvCxnSpPr/>
          <p:nvPr/>
        </p:nvCxnSpPr>
        <p:spPr>
          <a:xfrm>
            <a:off x="6743700" y="4795111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F5150-89F1-4B76-8C1D-79FAFD5E8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18" y="1720334"/>
            <a:ext cx="228600" cy="228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A91732-0DE3-420D-83C6-261DAC11A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18" y="2634734"/>
            <a:ext cx="228600" cy="228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BF3D2F-8CFE-4C4E-A060-55AA3AED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08" y="4501795"/>
            <a:ext cx="22860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F03BC2B-13D4-400A-BD78-EA8139318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18" y="5020376"/>
            <a:ext cx="2286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571836-2911-4D3E-B02A-44AB2BFED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18" y="5540909"/>
            <a:ext cx="228600" cy="228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492F5A-324E-A5CB-217D-30F84B92ECD1}"/>
              </a:ext>
            </a:extLst>
          </p:cNvPr>
          <p:cNvCxnSpPr>
            <a:cxnSpLocks/>
          </p:cNvCxnSpPr>
          <p:nvPr/>
        </p:nvCxnSpPr>
        <p:spPr>
          <a:xfrm>
            <a:off x="2181225" y="1538551"/>
            <a:ext cx="19621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4E05-3759-A900-84C0-7351E189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B75100D9-72C0-332E-7941-9D8C82C7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1696042" y="22756"/>
            <a:ext cx="8877300" cy="6858000"/>
          </a:xfrm>
          <a:prstGeom prst="rect">
            <a:avLst/>
          </a:prstGeom>
        </p:spPr>
      </p:pic>
      <p:pic>
        <p:nvPicPr>
          <p:cNvPr id="35" name="Picture 34" descr="A hand placing letters on a green surface&#10;&#10;Description automatically generated">
            <a:extLst>
              <a:ext uri="{FF2B5EF4-FFF2-40B4-BE49-F238E27FC236}">
                <a16:creationId xmlns:a16="http://schemas.microsoft.com/office/drawing/2014/main" id="{665F6541-49E4-24E6-5EBB-50BC910F8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-18450"/>
          <a:stretch/>
        </p:blipFill>
        <p:spPr>
          <a:xfrm>
            <a:off x="6211761" y="4960"/>
            <a:ext cx="9726046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AEC759-317D-F000-4BF9-82660AE24956}"/>
              </a:ext>
            </a:extLst>
          </p:cNvPr>
          <p:cNvSpPr/>
          <p:nvPr/>
        </p:nvSpPr>
        <p:spPr>
          <a:xfrm rot="10800000">
            <a:off x="0" y="0"/>
            <a:ext cx="6211761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46064D-68BB-A5CC-A3BA-719985CC56E3}"/>
              </a:ext>
            </a:extLst>
          </p:cNvPr>
          <p:cNvSpPr/>
          <p:nvPr/>
        </p:nvSpPr>
        <p:spPr>
          <a:xfrm rot="10800000">
            <a:off x="355009" y="404287"/>
            <a:ext cx="5369812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1A3B9B-B072-D3AA-A873-CB338F9C0C4A}"/>
              </a:ext>
            </a:extLst>
          </p:cNvPr>
          <p:cNvSpPr/>
          <p:nvPr/>
        </p:nvSpPr>
        <p:spPr>
          <a:xfrm>
            <a:off x="8566103" y="676082"/>
            <a:ext cx="2932994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D73748-0A52-2F16-C704-CC0B41F24C64}"/>
              </a:ext>
            </a:extLst>
          </p:cNvPr>
          <p:cNvSpPr/>
          <p:nvPr/>
        </p:nvSpPr>
        <p:spPr>
          <a:xfrm>
            <a:off x="567917" y="1570670"/>
            <a:ext cx="4858706" cy="101883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C5EBD7CD-A272-8198-7AF2-C5DE29F6B6B0}"/>
              </a:ext>
            </a:extLst>
          </p:cNvPr>
          <p:cNvSpPr txBox="1">
            <a:spLocks/>
          </p:cNvSpPr>
          <p:nvPr/>
        </p:nvSpPr>
        <p:spPr>
          <a:xfrm>
            <a:off x="7911802" y="201860"/>
            <a:ext cx="3890675" cy="1197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cap="all" dirty="0"/>
              <a:t>Public Safety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cap="all" dirty="0"/>
              <a:t>in  </a:t>
            </a:r>
            <a:r>
              <a:rPr lang="en-US" sz="3200" b="1" cap="all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Engineering</a:t>
            </a:r>
            <a:br>
              <a:rPr lang="en-US" sz="4800" b="1" dirty="0">
                <a:latin typeface="Open Sans"/>
              </a:rPr>
            </a:br>
            <a:endParaRPr lang="en-US" sz="1600" b="1" dirty="0">
              <a:latin typeface="Open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535277-2435-F057-A059-78810D139166}"/>
              </a:ext>
            </a:extLst>
          </p:cNvPr>
          <p:cNvSpPr txBox="1"/>
          <p:nvPr/>
        </p:nvSpPr>
        <p:spPr>
          <a:xfrm>
            <a:off x="612136" y="1519324"/>
            <a:ext cx="493393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84000"/>
            </a:pPr>
            <a:r>
              <a:rPr lang="en-US" sz="2000" dirty="0">
                <a:latin typeface="Quicksand" pitchFamily="2" charset="0"/>
              </a:rPr>
              <a:t>Engineers shall hold paramount the safety, health, and welfare of the public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158F3A-9CFB-418E-B91F-517890424A10}"/>
              </a:ext>
            </a:extLst>
          </p:cNvPr>
          <p:cNvSpPr/>
          <p:nvPr/>
        </p:nvSpPr>
        <p:spPr>
          <a:xfrm>
            <a:off x="1932544" y="858150"/>
            <a:ext cx="1098645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1E7F85A-22A7-4201-9D59-AE3DA4D7BE85}"/>
              </a:ext>
            </a:extLst>
          </p:cNvPr>
          <p:cNvSpPr/>
          <p:nvPr/>
        </p:nvSpPr>
        <p:spPr>
          <a:xfrm>
            <a:off x="1968745" y="3547256"/>
            <a:ext cx="1989232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45F03-2CD5-36BF-1D66-B187EBD297D2}"/>
              </a:ext>
            </a:extLst>
          </p:cNvPr>
          <p:cNvSpPr txBox="1"/>
          <p:nvPr/>
        </p:nvSpPr>
        <p:spPr>
          <a:xfrm>
            <a:off x="463295" y="865076"/>
            <a:ext cx="301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Chosen </a:t>
            </a: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889A9-542B-E18C-80A0-B2C2D5A144FC}"/>
              </a:ext>
            </a:extLst>
          </p:cNvPr>
          <p:cNvSpPr txBox="1"/>
          <p:nvPr/>
        </p:nvSpPr>
        <p:spPr>
          <a:xfrm>
            <a:off x="942372" y="5005322"/>
            <a:ext cx="32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Prevents harm and risks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574E2-8789-E94B-CE95-701A73339ACB}"/>
              </a:ext>
            </a:extLst>
          </p:cNvPr>
          <p:cNvSpPr txBox="1"/>
          <p:nvPr/>
        </p:nvSpPr>
        <p:spPr>
          <a:xfrm>
            <a:off x="966936" y="4387886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Builds public trust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B56E6-7BFC-85FF-F463-76160013DF11}"/>
              </a:ext>
            </a:extLst>
          </p:cNvPr>
          <p:cNvSpPr txBox="1"/>
          <p:nvPr/>
        </p:nvSpPr>
        <p:spPr>
          <a:xfrm>
            <a:off x="530191" y="3555007"/>
            <a:ext cx="370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806030504020204"/>
              </a:rPr>
              <a:t>Why It </a:t>
            </a: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Matters?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4CA21A-0BEE-7727-362C-0CA6D365FF04}"/>
              </a:ext>
            </a:extLst>
          </p:cNvPr>
          <p:cNvCxnSpPr/>
          <p:nvPr/>
        </p:nvCxnSpPr>
        <p:spPr>
          <a:xfrm>
            <a:off x="770287" y="4731029"/>
            <a:ext cx="0" cy="2743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01AAE36C-AD02-419D-AE9B-70227AE82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7" y="4454873"/>
            <a:ext cx="228600" cy="228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DF114C-FB39-4765-85AE-C4B2D3742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7" y="5070796"/>
            <a:ext cx="228600" cy="2286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2839DA4-17CB-4E82-8128-2E23FF821796}"/>
              </a:ext>
            </a:extLst>
          </p:cNvPr>
          <p:cNvSpPr/>
          <p:nvPr/>
        </p:nvSpPr>
        <p:spPr>
          <a:xfrm>
            <a:off x="6386944" y="188204"/>
            <a:ext cx="1376236" cy="105810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ying in a machine&#10;&#10;Description automatically generated">
            <a:extLst>
              <a:ext uri="{FF2B5EF4-FFF2-40B4-BE49-F238E27FC236}">
                <a16:creationId xmlns:a16="http://schemas.microsoft.com/office/drawing/2014/main" id="{4A92AF69-0B48-E238-FF41-5B4AA29DD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7691">
            <a:off x="5797428" y="7472391"/>
            <a:ext cx="4877481" cy="4877481"/>
          </a:xfrm>
          <a:prstGeom prst="rect">
            <a:avLst/>
          </a:prstGeom>
        </p:spPr>
      </p:pic>
      <p:pic>
        <p:nvPicPr>
          <p:cNvPr id="8" name="Picture 7" descr="A hand holding a house&#10;&#10;Description automatically generated">
            <a:extLst>
              <a:ext uri="{FF2B5EF4-FFF2-40B4-BE49-F238E27FC236}">
                <a16:creationId xmlns:a16="http://schemas.microsoft.com/office/drawing/2014/main" id="{CA6CFD47-1A03-BA7C-24A5-F699903BA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134">
            <a:off x="11239035" y="7352677"/>
            <a:ext cx="4877481" cy="487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4DAF7-44AD-49FF-63CD-E7F2D72C2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67045">
            <a:off x="8566102" y="11229350"/>
            <a:ext cx="5202371" cy="5202371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16505A8-13DC-23CD-822B-E2DE27A1D316}"/>
              </a:ext>
            </a:extLst>
          </p:cNvPr>
          <p:cNvSpPr/>
          <p:nvPr/>
        </p:nvSpPr>
        <p:spPr>
          <a:xfrm>
            <a:off x="4843416" y="7372324"/>
            <a:ext cx="5729926" cy="5912613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0D23547-8493-5734-D53B-F9F778E53011}"/>
              </a:ext>
            </a:extLst>
          </p:cNvPr>
          <p:cNvSpPr/>
          <p:nvPr/>
        </p:nvSpPr>
        <p:spPr>
          <a:xfrm>
            <a:off x="11022558" y="7520985"/>
            <a:ext cx="4897977" cy="487483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F817187-0441-F81F-B6C9-BE5BF4947737}"/>
              </a:ext>
            </a:extLst>
          </p:cNvPr>
          <p:cNvSpPr/>
          <p:nvPr/>
        </p:nvSpPr>
        <p:spPr>
          <a:xfrm>
            <a:off x="8896736" y="11936109"/>
            <a:ext cx="4684597" cy="4203177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43BC3-F81B-476F-F336-9B2AE0BD300D}"/>
              </a:ext>
            </a:extLst>
          </p:cNvPr>
          <p:cNvSpPr txBox="1"/>
          <p:nvPr/>
        </p:nvSpPr>
        <p:spPr>
          <a:xfrm>
            <a:off x="2614333" y="6513745"/>
            <a:ext cx="26026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2009D-18D8-46C0-F52E-DF5EF9FC082B}"/>
              </a:ext>
            </a:extLst>
          </p:cNvPr>
          <p:cNvSpPr txBox="1"/>
          <p:nvPr/>
        </p:nvSpPr>
        <p:spPr>
          <a:xfrm>
            <a:off x="1007088" y="6524109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107B09-741F-175E-55FA-E8322259BD89}"/>
              </a:ext>
            </a:extLst>
          </p:cNvPr>
          <p:cNvCxnSpPr>
            <a:cxnSpLocks/>
          </p:cNvCxnSpPr>
          <p:nvPr/>
        </p:nvCxnSpPr>
        <p:spPr>
          <a:xfrm>
            <a:off x="8696917" y="1246310"/>
            <a:ext cx="26517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623;p30">
            <a:extLst>
              <a:ext uri="{FF2B5EF4-FFF2-40B4-BE49-F238E27FC236}">
                <a16:creationId xmlns:a16="http://schemas.microsoft.com/office/drawing/2014/main" id="{239E9E00-9707-8DF1-66A9-CB291DAC1F9D}"/>
              </a:ext>
            </a:extLst>
          </p:cNvPr>
          <p:cNvSpPr txBox="1">
            <a:spLocks/>
          </p:cNvSpPr>
          <p:nvPr/>
        </p:nvSpPr>
        <p:spPr>
          <a:xfrm>
            <a:off x="6260499" y="246974"/>
            <a:ext cx="1622276" cy="105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400" dirty="0">
                <a:latin typeface="Open Sans" panose="020B0806030504020204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9926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4E05-3759-A900-84C0-7351E189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B75100D9-72C0-332E-7941-9D8C82C7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3292287" y="0"/>
            <a:ext cx="8877300" cy="6858000"/>
          </a:xfrm>
          <a:prstGeom prst="rect">
            <a:avLst/>
          </a:prstGeom>
        </p:spPr>
      </p:pic>
      <p:pic>
        <p:nvPicPr>
          <p:cNvPr id="35" name="Picture 34" descr="A hand placing letters on a green surface&#10;&#10;Description automatically generated">
            <a:extLst>
              <a:ext uri="{FF2B5EF4-FFF2-40B4-BE49-F238E27FC236}">
                <a16:creationId xmlns:a16="http://schemas.microsoft.com/office/drawing/2014/main" id="{665F6541-49E4-24E6-5EBB-50BC910F8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-18450"/>
          <a:stretch/>
        </p:blipFill>
        <p:spPr>
          <a:xfrm>
            <a:off x="0" y="-3"/>
            <a:ext cx="9726046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AEC759-317D-F000-4BF9-82660AE24956}"/>
              </a:ext>
            </a:extLst>
          </p:cNvPr>
          <p:cNvSpPr/>
          <p:nvPr/>
        </p:nvSpPr>
        <p:spPr>
          <a:xfrm rot="10800000">
            <a:off x="5957824" y="-6"/>
            <a:ext cx="6211761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46064D-68BB-A5CC-A3BA-719985CC56E3}"/>
              </a:ext>
            </a:extLst>
          </p:cNvPr>
          <p:cNvSpPr/>
          <p:nvPr/>
        </p:nvSpPr>
        <p:spPr>
          <a:xfrm rot="10800000">
            <a:off x="6312833" y="404281"/>
            <a:ext cx="5369812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F2922-DB59-FD59-6AD9-E8759995F1B6}"/>
              </a:ext>
            </a:extLst>
          </p:cNvPr>
          <p:cNvSpPr txBox="1"/>
          <p:nvPr/>
        </p:nvSpPr>
        <p:spPr>
          <a:xfrm>
            <a:off x="8340799" y="6514036"/>
            <a:ext cx="2647419" cy="3439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EBB33-549F-A1DE-D495-1DBDB4857151}"/>
              </a:ext>
            </a:extLst>
          </p:cNvPr>
          <p:cNvSpPr txBox="1"/>
          <p:nvPr/>
        </p:nvSpPr>
        <p:spPr>
          <a:xfrm>
            <a:off x="6733554" y="6524400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4D22BC0-8CFC-4EB4-B699-D86E21F11077}"/>
              </a:ext>
            </a:extLst>
          </p:cNvPr>
          <p:cNvSpPr/>
          <p:nvPr/>
        </p:nvSpPr>
        <p:spPr>
          <a:xfrm>
            <a:off x="6733554" y="550312"/>
            <a:ext cx="2506700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5FA509-1A68-468C-840E-F3288806CDFF}"/>
              </a:ext>
            </a:extLst>
          </p:cNvPr>
          <p:cNvSpPr txBox="1"/>
          <p:nvPr/>
        </p:nvSpPr>
        <p:spPr>
          <a:xfrm>
            <a:off x="6848476" y="511560"/>
            <a:ext cx="239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F54C78-70F9-412C-9766-8AFFC7DD0EA3}"/>
              </a:ext>
            </a:extLst>
          </p:cNvPr>
          <p:cNvSpPr txBox="1"/>
          <p:nvPr/>
        </p:nvSpPr>
        <p:spPr>
          <a:xfrm>
            <a:off x="7271619" y="1748223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Medical devices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DE00FE-DDF3-4FFF-BE5C-EE11176AC231}"/>
              </a:ext>
            </a:extLst>
          </p:cNvPr>
          <p:cNvSpPr txBox="1"/>
          <p:nvPr/>
        </p:nvSpPr>
        <p:spPr>
          <a:xfrm>
            <a:off x="7271620" y="1301300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Safe infrastructure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D2DD61-0D77-4BDC-AC67-E4FFBEEABDA9}"/>
              </a:ext>
            </a:extLst>
          </p:cNvPr>
          <p:cNvSpPr txBox="1"/>
          <p:nvPr/>
        </p:nvSpPr>
        <p:spPr>
          <a:xfrm>
            <a:off x="7271619" y="2184146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Environmental protection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7A831A-891B-480E-947D-3922C8F51250}"/>
              </a:ext>
            </a:extLst>
          </p:cNvPr>
          <p:cNvCxnSpPr/>
          <p:nvPr/>
        </p:nvCxnSpPr>
        <p:spPr>
          <a:xfrm>
            <a:off x="7087478" y="1607604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C432C8-9937-47BE-AC80-C8C522A5593E}"/>
              </a:ext>
            </a:extLst>
          </p:cNvPr>
          <p:cNvCxnSpPr/>
          <p:nvPr/>
        </p:nvCxnSpPr>
        <p:spPr>
          <a:xfrm>
            <a:off x="7084075" y="2090307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5E534EE-CE51-447D-979A-F178FD3DB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72" y="1362170"/>
            <a:ext cx="228600" cy="228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4215B3E-3B84-4BC3-8C9C-1C66DF40D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94" y="2304959"/>
            <a:ext cx="228600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806CF76-81D2-47F4-9AB2-3564348D4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94" y="1812958"/>
            <a:ext cx="228600" cy="228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4F024-750B-3334-A5E8-1AF174B7E89E}"/>
              </a:ext>
            </a:extLst>
          </p:cNvPr>
          <p:cNvSpPr/>
          <p:nvPr/>
        </p:nvSpPr>
        <p:spPr>
          <a:xfrm>
            <a:off x="2498775" y="842891"/>
            <a:ext cx="2933609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1618;p30">
            <a:extLst>
              <a:ext uri="{FF2B5EF4-FFF2-40B4-BE49-F238E27FC236}">
                <a16:creationId xmlns:a16="http://schemas.microsoft.com/office/drawing/2014/main" id="{AFC7CF61-98C5-4300-983B-984A652F71FF}"/>
              </a:ext>
            </a:extLst>
          </p:cNvPr>
          <p:cNvSpPr txBox="1">
            <a:spLocks/>
          </p:cNvSpPr>
          <p:nvPr/>
        </p:nvSpPr>
        <p:spPr>
          <a:xfrm>
            <a:off x="1965130" y="214460"/>
            <a:ext cx="3798289" cy="1510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cap="all" dirty="0"/>
              <a:t>Public Safety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cap="all" dirty="0"/>
              <a:t>in </a:t>
            </a:r>
            <a:r>
              <a:rPr lang="en-US" sz="3200" b="1" cap="all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Engineering</a:t>
            </a:r>
            <a:br>
              <a:rPr lang="en-US" sz="4000" b="1" dirty="0">
                <a:latin typeface="Open Sans"/>
              </a:rPr>
            </a:br>
            <a:endParaRPr lang="en-US" sz="1200" b="1" dirty="0">
              <a:latin typeface="Open San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734BC6-B891-40E8-9F77-F27BF23F2B83}"/>
              </a:ext>
            </a:extLst>
          </p:cNvPr>
          <p:cNvSpPr/>
          <p:nvPr/>
        </p:nvSpPr>
        <p:spPr>
          <a:xfrm>
            <a:off x="509355" y="319032"/>
            <a:ext cx="1376236" cy="105810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2B17BB-1901-D6AE-4BBF-EFF6D678ACA3}"/>
              </a:ext>
            </a:extLst>
          </p:cNvPr>
          <p:cNvSpPr/>
          <p:nvPr/>
        </p:nvSpPr>
        <p:spPr>
          <a:xfrm>
            <a:off x="8623300" y="114300"/>
            <a:ext cx="1896258" cy="17587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9D3D88C-1A67-2487-0301-495047E6B68F}"/>
              </a:ext>
            </a:extLst>
          </p:cNvPr>
          <p:cNvSpPr/>
          <p:nvPr/>
        </p:nvSpPr>
        <p:spPr>
          <a:xfrm>
            <a:off x="6728456" y="5221337"/>
            <a:ext cx="1188720" cy="11887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erson lying in a machine&#10;&#10;Description automatically generated">
            <a:extLst>
              <a:ext uri="{FF2B5EF4-FFF2-40B4-BE49-F238E27FC236}">
                <a16:creationId xmlns:a16="http://schemas.microsoft.com/office/drawing/2014/main" id="{3EC80597-85BC-BCB4-1430-61A2CF636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49" y="5429744"/>
            <a:ext cx="731520" cy="731520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87EB816-4FB0-0D56-F91B-9743FAA4EF02}"/>
              </a:ext>
            </a:extLst>
          </p:cNvPr>
          <p:cNvSpPr/>
          <p:nvPr/>
        </p:nvSpPr>
        <p:spPr>
          <a:xfrm>
            <a:off x="8404366" y="5223376"/>
            <a:ext cx="1188720" cy="11887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hand holding a house&#10;&#10;Description automatically generated">
            <a:extLst>
              <a:ext uri="{FF2B5EF4-FFF2-40B4-BE49-F238E27FC236}">
                <a16:creationId xmlns:a16="http://schemas.microsoft.com/office/drawing/2014/main" id="{51D3AD09-0DDA-E185-109D-4C84F57BB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82" y="5429744"/>
            <a:ext cx="731520" cy="731520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2E488DA-9A73-FBEA-9CF2-48ABAA6E8FEE}"/>
              </a:ext>
            </a:extLst>
          </p:cNvPr>
          <p:cNvSpPr/>
          <p:nvPr/>
        </p:nvSpPr>
        <p:spPr>
          <a:xfrm>
            <a:off x="10121949" y="5199616"/>
            <a:ext cx="1188720" cy="11887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52559-87FA-5FB4-89C1-07DC320B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92" y="5449937"/>
            <a:ext cx="731520" cy="7315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B47798-B9BA-756F-6EB5-0B7CA7286B17}"/>
              </a:ext>
            </a:extLst>
          </p:cNvPr>
          <p:cNvCxnSpPr>
            <a:cxnSpLocks/>
          </p:cNvCxnSpPr>
          <p:nvPr/>
        </p:nvCxnSpPr>
        <p:spPr>
          <a:xfrm>
            <a:off x="2629492" y="1408235"/>
            <a:ext cx="26517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94DBC04-C85D-4121-9880-5CBFFDE54DD0}"/>
              </a:ext>
            </a:extLst>
          </p:cNvPr>
          <p:cNvSpPr txBox="1"/>
          <p:nvPr/>
        </p:nvSpPr>
        <p:spPr>
          <a:xfrm>
            <a:off x="7016744" y="3526032"/>
            <a:ext cx="359343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84000"/>
            </a:pPr>
            <a:r>
              <a:rPr lang="en-US" sz="2000" dirty="0">
                <a:latin typeface="Quicksand" pitchFamily="2" charset="0"/>
              </a:rPr>
              <a:t>Bridge and building safety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4704ABC-14EC-4255-831A-1375D10E70A1}"/>
              </a:ext>
            </a:extLst>
          </p:cNvPr>
          <p:cNvSpPr/>
          <p:nvPr/>
        </p:nvSpPr>
        <p:spPr>
          <a:xfrm>
            <a:off x="8915982" y="2758063"/>
            <a:ext cx="2090945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4AF5E0D-B273-415D-8632-6A32DFB3E266}"/>
              </a:ext>
            </a:extLst>
          </p:cNvPr>
          <p:cNvSpPr txBox="1"/>
          <p:nvPr/>
        </p:nvSpPr>
        <p:spPr>
          <a:xfrm>
            <a:off x="6527547" y="2758792"/>
            <a:ext cx="460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806030504020204"/>
              </a:rPr>
              <a:t>Real-World </a:t>
            </a:r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Scenarios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5DA85B3-5EA1-4739-AC8F-58FC45BBA329}"/>
              </a:ext>
            </a:extLst>
          </p:cNvPr>
          <p:cNvCxnSpPr/>
          <p:nvPr/>
        </p:nvCxnSpPr>
        <p:spPr>
          <a:xfrm>
            <a:off x="6858774" y="3973420"/>
            <a:ext cx="0" cy="137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0AB986B-0FAF-41DC-8EDB-2C53777A2D20}"/>
              </a:ext>
            </a:extLst>
          </p:cNvPr>
          <p:cNvSpPr txBox="1"/>
          <p:nvPr/>
        </p:nvSpPr>
        <p:spPr>
          <a:xfrm>
            <a:off x="7008572" y="3976466"/>
            <a:ext cx="292827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84000"/>
            </a:pPr>
            <a:r>
              <a:rPr lang="en-US" sz="2000" dirty="0">
                <a:latin typeface="Quicksand" pitchFamily="2" charset="0"/>
              </a:rPr>
              <a:t>Clean energy projects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0768E51-FADD-464D-8244-F9E139684E6C}"/>
              </a:ext>
            </a:extLst>
          </p:cNvPr>
          <p:cNvSpPr txBox="1"/>
          <p:nvPr/>
        </p:nvSpPr>
        <p:spPr>
          <a:xfrm>
            <a:off x="7008696" y="4442643"/>
            <a:ext cx="4295806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84000"/>
            </a:pPr>
            <a:r>
              <a:rPr lang="en-US" sz="2000" dirty="0">
                <a:latin typeface="Quicksand" pitchFamily="2" charset="0"/>
              </a:rPr>
              <a:t>Reliable medical technologies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9C7F3708-1F83-4815-B2A9-420CD5B5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07" y="3691688"/>
            <a:ext cx="228600" cy="2286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099F9C4-EF0B-4670-B5E8-01B3ACF9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24" y="4650513"/>
            <a:ext cx="228600" cy="228600"/>
          </a:xfrm>
          <a:prstGeom prst="rect">
            <a:avLst/>
          </a:prstGeom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0A46A98-8440-4F08-9504-DB696FCF3C26}"/>
              </a:ext>
            </a:extLst>
          </p:cNvPr>
          <p:cNvCxnSpPr/>
          <p:nvPr/>
        </p:nvCxnSpPr>
        <p:spPr>
          <a:xfrm>
            <a:off x="6880787" y="4442643"/>
            <a:ext cx="0" cy="137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686D897-43A3-4381-94BE-14BC929DA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87" y="4163712"/>
            <a:ext cx="228600" cy="228600"/>
          </a:xfrm>
          <a:prstGeom prst="rect">
            <a:avLst/>
          </a:prstGeom>
        </p:spPr>
      </p:pic>
      <p:sp>
        <p:nvSpPr>
          <p:cNvPr id="8" name="Google Shape;1623;p30">
            <a:extLst>
              <a:ext uri="{FF2B5EF4-FFF2-40B4-BE49-F238E27FC236}">
                <a16:creationId xmlns:a16="http://schemas.microsoft.com/office/drawing/2014/main" id="{CD2A25AF-9B26-D4DE-E83A-C40FC1573209}"/>
              </a:ext>
            </a:extLst>
          </p:cNvPr>
          <p:cNvSpPr txBox="1">
            <a:spLocks/>
          </p:cNvSpPr>
          <p:nvPr/>
        </p:nvSpPr>
        <p:spPr>
          <a:xfrm>
            <a:off x="395121" y="431191"/>
            <a:ext cx="1622276" cy="105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400" dirty="0">
                <a:latin typeface="Open Sans" panose="020B0806030504020204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6024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4E05-3759-A900-84C0-7351E189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nuclear power plant with smoke coming out of the chimney&#10;&#10;Description automatically generated">
            <a:extLst>
              <a:ext uri="{FF2B5EF4-FFF2-40B4-BE49-F238E27FC236}">
                <a16:creationId xmlns:a16="http://schemas.microsoft.com/office/drawing/2014/main" id="{B75100D9-72C0-332E-7941-9D8C82C7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26000" b="16923"/>
          <a:stretch/>
        </p:blipFill>
        <p:spPr>
          <a:xfrm>
            <a:off x="-14824" y="22756"/>
            <a:ext cx="8877300" cy="6858000"/>
          </a:xfrm>
          <a:prstGeom prst="rect">
            <a:avLst/>
          </a:prstGeom>
        </p:spPr>
      </p:pic>
      <p:pic>
        <p:nvPicPr>
          <p:cNvPr id="35" name="Picture 34" descr="A hand placing letters on a green surface&#10;&#10;Description automatically generated">
            <a:extLst>
              <a:ext uri="{FF2B5EF4-FFF2-40B4-BE49-F238E27FC236}">
                <a16:creationId xmlns:a16="http://schemas.microsoft.com/office/drawing/2014/main" id="{665F6541-49E4-24E6-5EBB-50BC910F8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-18450"/>
          <a:stretch/>
        </p:blipFill>
        <p:spPr>
          <a:xfrm>
            <a:off x="5710319" y="-3706"/>
            <a:ext cx="9726046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622995-214E-BC54-07F7-6986BB252551}"/>
              </a:ext>
            </a:extLst>
          </p:cNvPr>
          <p:cNvSpPr/>
          <p:nvPr/>
        </p:nvSpPr>
        <p:spPr>
          <a:xfrm>
            <a:off x="8719917" y="653707"/>
            <a:ext cx="2506700" cy="68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1618;p30">
            <a:extLst>
              <a:ext uri="{FF2B5EF4-FFF2-40B4-BE49-F238E27FC236}">
                <a16:creationId xmlns:a16="http://schemas.microsoft.com/office/drawing/2014/main" id="{C5EBD7CD-A272-8198-7AF2-C5DE29F6B6B0}"/>
              </a:ext>
            </a:extLst>
          </p:cNvPr>
          <p:cNvSpPr txBox="1">
            <a:spLocks/>
          </p:cNvSpPr>
          <p:nvPr/>
        </p:nvSpPr>
        <p:spPr>
          <a:xfrm>
            <a:off x="7845336" y="89674"/>
            <a:ext cx="4613452" cy="1510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600" b="1" cap="all" dirty="0">
                <a:latin typeface="Open Sans" panose="020B0806030504020204"/>
              </a:rPr>
              <a:t>Ethical Code in </a:t>
            </a:r>
            <a:r>
              <a:rPr lang="en-US" sz="4600" b="1" cap="all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Context</a:t>
            </a:r>
            <a:br>
              <a:rPr lang="en-US" sz="4800" b="1" dirty="0">
                <a:latin typeface="Open Sans" panose="020B0806030504020204"/>
              </a:rPr>
            </a:br>
            <a:endParaRPr lang="en-US" sz="1600" b="1" dirty="0">
              <a:latin typeface="Open Sans" panose="020B080603050402020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9C8E580-B63F-4749-9BA5-8E6D6A75312E}"/>
              </a:ext>
            </a:extLst>
          </p:cNvPr>
          <p:cNvSpPr/>
          <p:nvPr/>
        </p:nvSpPr>
        <p:spPr>
          <a:xfrm rot="10800000">
            <a:off x="-33033" y="1253"/>
            <a:ext cx="6211761" cy="68580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C891E-D039-4874-8A42-92C70F2FB015}"/>
              </a:ext>
            </a:extLst>
          </p:cNvPr>
          <p:cNvSpPr/>
          <p:nvPr/>
        </p:nvSpPr>
        <p:spPr>
          <a:xfrm rot="10800000">
            <a:off x="321976" y="405540"/>
            <a:ext cx="5369812" cy="6133037"/>
          </a:xfrm>
          <a:prstGeom prst="rect">
            <a:avLst/>
          </a:prstGeom>
          <a:solidFill>
            <a:srgbClr val="D1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80603050402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7EA3D2-4A5F-4D3C-9C71-69243084DC78}"/>
              </a:ext>
            </a:extLst>
          </p:cNvPr>
          <p:cNvSpPr txBox="1"/>
          <p:nvPr/>
        </p:nvSpPr>
        <p:spPr>
          <a:xfrm>
            <a:off x="2349942" y="6515295"/>
            <a:ext cx="25649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Engineering    Ethics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8D5E339-93FE-43E6-BDB2-8FC14C4C0F99}"/>
              </a:ext>
            </a:extLst>
          </p:cNvPr>
          <p:cNvSpPr txBox="1"/>
          <p:nvPr/>
        </p:nvSpPr>
        <p:spPr>
          <a:xfrm>
            <a:off x="742697" y="6525659"/>
            <a:ext cx="1474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Quicksand" pitchFamily="2" charset="0"/>
                <a:ea typeface="Open Sans" panose="020B0806030504020204" pitchFamily="34" charset="0"/>
                <a:cs typeface="Open Sans" panose="020B0806030504020204" pitchFamily="34" charset="0"/>
              </a:rPr>
              <a:t>Group - 1</a:t>
            </a:r>
            <a:endParaRPr lang="ko-KR" altLang="en-US" sz="1600" dirty="0">
              <a:latin typeface="Quicksand" pitchFamily="2" charset="0"/>
              <a:cs typeface="Open Sans" panose="020B0806030504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BF1D632D-5846-4DAE-B25F-827AA9900478}"/>
              </a:ext>
            </a:extLst>
          </p:cNvPr>
          <p:cNvSpPr/>
          <p:nvPr/>
        </p:nvSpPr>
        <p:spPr>
          <a:xfrm>
            <a:off x="404131" y="922946"/>
            <a:ext cx="2079297" cy="58312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80603050402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34289CF-312C-42EB-AEFD-653BB9600731}"/>
              </a:ext>
            </a:extLst>
          </p:cNvPr>
          <p:cNvSpPr txBox="1"/>
          <p:nvPr/>
        </p:nvSpPr>
        <p:spPr>
          <a:xfrm>
            <a:off x="404131" y="944446"/>
            <a:ext cx="5369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Violation of Ethical Code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73D6EA2-D426-49EE-AA97-F39404C4F70F}"/>
              </a:ext>
            </a:extLst>
          </p:cNvPr>
          <p:cNvSpPr txBox="1"/>
          <p:nvPr/>
        </p:nvSpPr>
        <p:spPr>
          <a:xfrm>
            <a:off x="1043801" y="2196075"/>
            <a:ext cx="26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Reactor design flaws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2ECF6CF-B721-4195-9A5A-0CD16892C852}"/>
              </a:ext>
            </a:extLst>
          </p:cNvPr>
          <p:cNvSpPr txBox="1"/>
          <p:nvPr/>
        </p:nvSpPr>
        <p:spPr>
          <a:xfrm>
            <a:off x="1060977" y="1735001"/>
            <a:ext cx="28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Ignored safety protocols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38C7232-7FF5-4C4A-9D99-B72AACD5D9CC}"/>
              </a:ext>
            </a:extLst>
          </p:cNvPr>
          <p:cNvSpPr txBox="1"/>
          <p:nvPr/>
        </p:nvSpPr>
        <p:spPr>
          <a:xfrm>
            <a:off x="1060977" y="2657148"/>
            <a:ext cx="26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Poor operator training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1E6FF1-EA72-4395-89E5-4B53EF257FED}"/>
              </a:ext>
            </a:extLst>
          </p:cNvPr>
          <p:cNvCxnSpPr/>
          <p:nvPr/>
        </p:nvCxnSpPr>
        <p:spPr>
          <a:xfrm>
            <a:off x="952289" y="2524845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57CCE1C-617E-4ACE-8808-80734A2FB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7" y="2277799"/>
            <a:ext cx="228600" cy="22860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EF20597-7B17-48A1-AAAD-9817EDAF2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7" y="2744856"/>
            <a:ext cx="228600" cy="2286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B01AC89-EFDB-4821-8077-1861567A3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6" y="3211791"/>
            <a:ext cx="228600" cy="22860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ADFBD01D-C308-4F34-B962-7386C4135340}"/>
              </a:ext>
            </a:extLst>
          </p:cNvPr>
          <p:cNvSpPr/>
          <p:nvPr/>
        </p:nvSpPr>
        <p:spPr>
          <a:xfrm>
            <a:off x="6386944" y="188204"/>
            <a:ext cx="1376236" cy="1058106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9121998-F3C9-4953-B911-226C0D6B05AD}"/>
              </a:ext>
            </a:extLst>
          </p:cNvPr>
          <p:cNvCxnSpPr/>
          <p:nvPr/>
        </p:nvCxnSpPr>
        <p:spPr>
          <a:xfrm>
            <a:off x="936413" y="2099630"/>
            <a:ext cx="0" cy="137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D3DAB6-EF6A-A335-F07E-A256ED1B4162}"/>
              </a:ext>
            </a:extLst>
          </p:cNvPr>
          <p:cNvCxnSpPr>
            <a:cxnSpLocks/>
          </p:cNvCxnSpPr>
          <p:nvPr/>
        </p:nvCxnSpPr>
        <p:spPr>
          <a:xfrm>
            <a:off x="8830267" y="1326637"/>
            <a:ext cx="228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look back at the Chernobyl disaster">
            <a:extLst>
              <a:ext uri="{FF2B5EF4-FFF2-40B4-BE49-F238E27FC236}">
                <a16:creationId xmlns:a16="http://schemas.microsoft.com/office/drawing/2014/main" id="{149C389D-4DD3-BD21-2FC5-CD47B605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520" y="3779302"/>
            <a:ext cx="3720123" cy="2299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eting life's deadlines">
            <a:extLst>
              <a:ext uri="{FF2B5EF4-FFF2-40B4-BE49-F238E27FC236}">
                <a16:creationId xmlns:a16="http://schemas.microsoft.com/office/drawing/2014/main" id="{74C8ABA5-CC45-BBFC-06CF-82A60138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519" y="-627054"/>
            <a:ext cx="3878124" cy="21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AE5E-FCA8-E4A7-2174-1AEDF2E6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5" y="1792414"/>
            <a:ext cx="2286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E4354-8B3E-A54D-5EC4-6BC13676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4" y="3658012"/>
            <a:ext cx="2286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047AA-AFF2-2B2B-18DB-AF9D8D7FE87E}"/>
              </a:ext>
            </a:extLst>
          </p:cNvPr>
          <p:cNvSpPr txBox="1"/>
          <p:nvPr/>
        </p:nvSpPr>
        <p:spPr>
          <a:xfrm>
            <a:off x="1076056" y="3118221"/>
            <a:ext cx="274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Lack of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E7866-2079-94B1-DC63-12B7681A239C}"/>
              </a:ext>
            </a:extLst>
          </p:cNvPr>
          <p:cNvSpPr txBox="1"/>
          <p:nvPr/>
        </p:nvSpPr>
        <p:spPr>
          <a:xfrm>
            <a:off x="1076056" y="3579295"/>
            <a:ext cx="309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Neglected public safety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A795A7-5EC7-1CA9-B707-E98945B14AC2}"/>
              </a:ext>
            </a:extLst>
          </p:cNvPr>
          <p:cNvCxnSpPr/>
          <p:nvPr/>
        </p:nvCxnSpPr>
        <p:spPr>
          <a:xfrm>
            <a:off x="953167" y="2992506"/>
            <a:ext cx="0" cy="182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B01C3A-2761-E739-BEE3-3B33E2FA3A4B}"/>
              </a:ext>
            </a:extLst>
          </p:cNvPr>
          <p:cNvCxnSpPr/>
          <p:nvPr/>
        </p:nvCxnSpPr>
        <p:spPr>
          <a:xfrm>
            <a:off x="965551" y="3472615"/>
            <a:ext cx="0" cy="137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1AFC50A7-E7BD-F82A-58D4-B2316032F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4680" y="1887891"/>
            <a:ext cx="5308342" cy="45550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1.Should workers follow unsafe orders or refuse and face punishment?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2. Should they stop the test due to inexperience or continue under pressure?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3. Should they delay the test for safety or proceed to meet expectations?</a:t>
            </a:r>
          </a:p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Quicksand" pitchFamily="2" charset="0"/>
                <a:cs typeface="Times New Roman" panose="02020603050405020304" pitchFamily="18" charset="0"/>
              </a:rPr>
              <a:t>4. Should they speak out despite threats or stay silent to protect themselves?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93CD6-EAAB-161F-9F49-8AF64FC6B340}"/>
              </a:ext>
            </a:extLst>
          </p:cNvPr>
          <p:cNvSpPr txBox="1"/>
          <p:nvPr/>
        </p:nvSpPr>
        <p:spPr>
          <a:xfrm>
            <a:off x="-6174680" y="1326637"/>
            <a:ext cx="5308342" cy="502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Quicksand" pitchFamily="2" charset="0"/>
              </a:rPr>
              <a:t>Ethics vs. Pressure</a:t>
            </a:r>
          </a:p>
        </p:txBody>
      </p:sp>
      <p:sp>
        <p:nvSpPr>
          <p:cNvPr id="26" name="Google Shape;1623;p30">
            <a:extLst>
              <a:ext uri="{FF2B5EF4-FFF2-40B4-BE49-F238E27FC236}">
                <a16:creationId xmlns:a16="http://schemas.microsoft.com/office/drawing/2014/main" id="{6E78E3FE-B0FF-F114-8646-5402030FA2B2}"/>
              </a:ext>
            </a:extLst>
          </p:cNvPr>
          <p:cNvSpPr txBox="1">
            <a:spLocks/>
          </p:cNvSpPr>
          <p:nvPr/>
        </p:nvSpPr>
        <p:spPr>
          <a:xfrm>
            <a:off x="6277238" y="268531"/>
            <a:ext cx="1622276" cy="1058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400" dirty="0">
                <a:latin typeface="Open Sans" panose="020B0806030504020204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788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LLPPT-4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931</Words>
  <Application>Microsoft Office PowerPoint</Application>
  <PresentationFormat>Widescreen</PresentationFormat>
  <Paragraphs>187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Tahoma</vt:lpstr>
      <vt:lpstr>Barlow</vt:lpstr>
      <vt:lpstr>Aptos</vt:lpstr>
      <vt:lpstr>Quicksand</vt:lpstr>
      <vt:lpstr>Times New Roman</vt:lpstr>
      <vt:lpstr>Arial Black</vt:lpstr>
      <vt:lpstr>Open Sans</vt:lpstr>
      <vt:lpstr>Montserrat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Ethical Dilemma</vt:lpstr>
      <vt:lpstr>Ethical Dilemma…</vt:lpstr>
      <vt:lpstr>Ethical Dilemma…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MD. ABU TOWSIF</cp:lastModifiedBy>
  <cp:revision>117</cp:revision>
  <dcterms:created xsi:type="dcterms:W3CDTF">2020-01-20T05:08:25Z</dcterms:created>
  <dcterms:modified xsi:type="dcterms:W3CDTF">2024-11-18T19:28:48Z</dcterms:modified>
</cp:coreProperties>
</file>